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23"/>
  </p:notesMasterIdLst>
  <p:handoutMasterIdLst>
    <p:handoutMasterId r:id="rId24"/>
  </p:handoutMasterIdLst>
  <p:sldIdLst>
    <p:sldId id="259" r:id="rId3"/>
    <p:sldId id="262" r:id="rId4"/>
    <p:sldId id="269" r:id="rId5"/>
    <p:sldId id="266" r:id="rId6"/>
    <p:sldId id="1724" r:id="rId7"/>
    <p:sldId id="280" r:id="rId8"/>
    <p:sldId id="276" r:id="rId9"/>
    <p:sldId id="281" r:id="rId10"/>
    <p:sldId id="279" r:id="rId11"/>
    <p:sldId id="258" r:id="rId12"/>
    <p:sldId id="274" r:id="rId13"/>
    <p:sldId id="282" r:id="rId14"/>
    <p:sldId id="260" r:id="rId15"/>
    <p:sldId id="270" r:id="rId16"/>
    <p:sldId id="275" r:id="rId17"/>
    <p:sldId id="263" r:id="rId18"/>
    <p:sldId id="307" r:id="rId19"/>
    <p:sldId id="303" r:id="rId20"/>
    <p:sldId id="304" r:id="rId21"/>
    <p:sldId id="1723"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259"/>
          </p14:sldIdLst>
        </p14:section>
        <p14:section name="目录与章节过渡" id="{847108E3-22F3-4CD9-A82A-834291DC17F4}">
          <p14:sldIdLst>
            <p14:sldId id="262"/>
            <p14:sldId id="269"/>
          </p14:sldIdLst>
        </p14:section>
        <p14:section name="内容页" id="{EB11151C-0E14-47B0-8218-1431BF894351}">
          <p14:sldIdLst>
            <p14:sldId id="266"/>
            <p14:sldId id="1724"/>
            <p14:sldId id="280"/>
            <p14:sldId id="276"/>
            <p14:sldId id="281"/>
            <p14:sldId id="279"/>
            <p14:sldId id="258"/>
            <p14:sldId id="274"/>
            <p14:sldId id="282"/>
          </p14:sldIdLst>
        </p14:section>
        <p14:section name="封底" id="{843E591D-6EE2-4691-951C-C0C689F22170}">
          <p14:sldIdLst>
            <p14:sldId id="260"/>
            <p14:sldId id="270"/>
            <p14:sldId id="275"/>
          </p14:sldIdLst>
        </p14:section>
        <p14:section name="配色与字体" id="{3D97B63B-D70E-4F27-8A27-3FF98FBB7258}">
          <p14:sldIdLst>
            <p14:sldId id="263"/>
            <p14:sldId id="307"/>
          </p14:sldIdLst>
        </p14:section>
        <p14:section name="图标" id="{256EF24B-5FA9-4838-AFAB-30B46CBE188B}">
          <p14:sldIdLst>
            <p14:sldId id="303"/>
            <p14:sldId id="304"/>
            <p14:sldId id="1723"/>
          </p14:sldIdLst>
        </p14:section>
      </p14:sectionLst>
    </p:ext>
    <p:ext uri="{EFAFB233-063F-42B5-8137-9DF3F51BA10A}">
      <p15:sldGuideLst xmlns:p15="http://schemas.microsoft.com/office/powerpoint/2012/main">
        <p15:guide id="4" pos="3863" userDrawn="1">
          <p15:clr>
            <a:srgbClr val="A4A3A4"/>
          </p15:clr>
        </p15:guide>
        <p15:guide id="5" orient="horz" pos="1003" userDrawn="1">
          <p15:clr>
            <a:srgbClr val="A4A3A4"/>
          </p15:clr>
        </p15:guide>
        <p15:guide id="6" orient="horz" pos="1502" userDrawn="1">
          <p15:clr>
            <a:srgbClr val="A4A3A4"/>
          </p15:clr>
        </p15:guide>
        <p15:guide id="7" orient="horz" pos="3113"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92" userDrawn="1">
          <p15:clr>
            <a:srgbClr val="A4A3A4"/>
          </p15:clr>
        </p15:guide>
        <p15:guide id="12"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5" autoAdjust="0"/>
    <p:restoredTop sz="94289" autoAdjust="0"/>
  </p:normalViewPr>
  <p:slideViewPr>
    <p:cSldViewPr snapToGrid="0" showGuides="1">
      <p:cViewPr varScale="1">
        <p:scale>
          <a:sx n="86" d="100"/>
          <a:sy n="86" d="100"/>
        </p:scale>
        <p:origin x="240" y="51"/>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showGuides="1">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b="1" dirty="0"/>
              <a:t>图表标题</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4"/>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61E7-441D-BF17-E7D1690DB8B3}"/>
            </c:ext>
          </c:extLst>
        </c:ser>
        <c:ser>
          <c:idx val="1"/>
          <c:order val="1"/>
          <c:tx>
            <c:strRef>
              <c:f>Sheet1!$C$1</c:f>
              <c:strCache>
                <c:ptCount val="1"/>
                <c:pt idx="0">
                  <c:v>系列 2</c:v>
                </c:pt>
              </c:strCache>
            </c:strRef>
          </c:tx>
          <c:spPr>
            <a:solidFill>
              <a:schemeClr val="accent5"/>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61E7-441D-BF17-E7D1690DB8B3}"/>
            </c:ext>
          </c:extLst>
        </c:ser>
        <c:ser>
          <c:idx val="2"/>
          <c:order val="2"/>
          <c:tx>
            <c:strRef>
              <c:f>Sheet1!$D$1</c:f>
              <c:strCache>
                <c:ptCount val="1"/>
                <c:pt idx="0">
                  <c:v>系列 3</c:v>
                </c:pt>
              </c:strCache>
            </c:strRef>
          </c:tx>
          <c:spPr>
            <a:solidFill>
              <a:schemeClr val="accent3"/>
            </a:solid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61E7-441D-BF17-E7D1690DB8B3}"/>
            </c:ext>
          </c:extLst>
        </c:ser>
        <c:dLbls>
          <c:showLegendKey val="0"/>
          <c:showVal val="0"/>
          <c:showCatName val="0"/>
          <c:showSerName val="0"/>
          <c:showPercent val="0"/>
          <c:showBubbleSize val="0"/>
        </c:dLbls>
        <c:gapWidth val="219"/>
        <c:overlap val="-27"/>
        <c:axId val="2085141800"/>
        <c:axId val="2085142128"/>
      </c:barChart>
      <c:catAx>
        <c:axId val="2085141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5142128"/>
        <c:crosses val="autoZero"/>
        <c:auto val="1"/>
        <c:lblAlgn val="ctr"/>
        <c:lblOffset val="100"/>
        <c:noMultiLvlLbl val="0"/>
      </c:catAx>
      <c:valAx>
        <c:axId val="20851421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85141800"/>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08DB251-D803-4475-8281-4947A89E79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CC6218A5-2289-4813-A341-6263B16CBA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2026/2/3</a:t>
            </a:fld>
            <a:endParaRPr lang="zh-CN" altLang="en-US"/>
          </a:p>
        </p:txBody>
      </p:sp>
      <p:sp>
        <p:nvSpPr>
          <p:cNvPr id="4" name="页脚占位符 3">
            <a:extLst>
              <a:ext uri="{FF2B5EF4-FFF2-40B4-BE49-F238E27FC236}">
                <a16:creationId xmlns:a16="http://schemas.microsoft.com/office/drawing/2014/main" id="{597CE9A9-1C60-4F0A-AA63-4467F58DE87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691EA911-14C2-4254-9079-FD9EC1C139A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2688418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extLst>
      <p:ext uri="{BB962C8B-B14F-4D97-AF65-F5344CB8AC3E}">
        <p14:creationId xmlns:p14="http://schemas.microsoft.com/office/powerpoint/2010/main" val="93224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extLst>
      <p:ext uri="{BB962C8B-B14F-4D97-AF65-F5344CB8AC3E}">
        <p14:creationId xmlns:p14="http://schemas.microsoft.com/office/powerpoint/2010/main" val="131589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720761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AF7A6D04-2810-44D7-A07D-0AA2596107F1}"/>
              </a:ext>
            </a:extLst>
          </p:cNvPr>
          <p:cNvGrpSpPr/>
          <p:nvPr userDrawn="1"/>
        </p:nvGrpSpPr>
        <p:grpSpPr>
          <a:xfrm>
            <a:off x="3352562" y="6244170"/>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a:extLst>
              <a:ext uri="{FF2B5EF4-FFF2-40B4-BE49-F238E27FC236}">
                <a16:creationId xmlns:a16="http://schemas.microsoft.com/office/drawing/2014/main" id="{F6E58E8B-64DD-4CB6-9A0A-016E581D3E4C}"/>
              </a:ext>
            </a:extLst>
          </p:cNvPr>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43D3B54-A2E0-47EA-82F0-8A5C219B17CC}"/>
              </a:ext>
            </a:extLst>
          </p:cNvPr>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49259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AABAA2F6-CE8B-4D0C-9DA1-7AFD8C0E1F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a:extLst>
              <a:ext uri="{FF2B5EF4-FFF2-40B4-BE49-F238E27FC236}">
                <a16:creationId xmlns:a16="http://schemas.microsoft.com/office/drawing/2014/main" id="{55B5EF86-CD68-45F5-B469-E0C751A7F1CE}"/>
              </a:ext>
            </a:extLst>
          </p:cNvPr>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7" name="图片 6" descr="图片包含 户外, 标牌, 黑色&#10;&#10;自动生成的说明">
            <a:extLst>
              <a:ext uri="{FF2B5EF4-FFF2-40B4-BE49-F238E27FC236}">
                <a16:creationId xmlns:a16="http://schemas.microsoft.com/office/drawing/2014/main" id="{BBD19A13-D175-4468-834D-FE213A533A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a:extLst>
              <a:ext uri="{FF2B5EF4-FFF2-40B4-BE49-F238E27FC236}">
                <a16:creationId xmlns:a16="http://schemas.microsoft.com/office/drawing/2014/main" id="{0E3A7107-0A14-4195-8DEB-51F0B46D6BB5}"/>
              </a:ext>
            </a:extLst>
          </p:cNvPr>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a:extLst>
              <a:ext uri="{FF2B5EF4-FFF2-40B4-BE49-F238E27FC236}">
                <a16:creationId xmlns:a16="http://schemas.microsoft.com/office/drawing/2014/main" id="{2FF6FEE6-2A34-4756-8F6B-3232EC375278}"/>
              </a:ext>
            </a:extLst>
          </p:cNvPr>
          <p:cNvSpPr>
            <a:spLocks noGrp="1"/>
          </p:cNvSpPr>
          <p:nvPr>
            <p:ph type="body" sz="quarter" idx="14"/>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a:extLst>
              <a:ext uri="{FF2B5EF4-FFF2-40B4-BE49-F238E27FC236}">
                <a16:creationId xmlns:a16="http://schemas.microsoft.com/office/drawing/2014/main" id="{93235BFC-8F08-4C25-988C-FCB706C52ACD}"/>
              </a:ext>
            </a:extLst>
          </p:cNvPr>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A14A4014-5A08-40D8-A5CC-B2FF9962A739}"/>
              </a:ext>
            </a:extLst>
          </p:cNvPr>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a:extLst>
              <a:ext uri="{FF2B5EF4-FFF2-40B4-BE49-F238E27FC236}">
                <a16:creationId xmlns:a16="http://schemas.microsoft.com/office/drawing/2014/main" id="{72C3C1CA-869D-4F70-8C72-BC72214F5E64}"/>
              </a:ext>
            </a:extLst>
          </p:cNvPr>
          <p:cNvPicPr>
            <a:picLocks noChangeAspect="1"/>
          </p:cNvPicPr>
          <p:nvPr userDrawn="1"/>
        </p:nvPicPr>
        <p:blipFill rotWithShape="1">
          <a:blip r:embed="rId5"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12322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a:extLst>
              <a:ext uri="{FF2B5EF4-FFF2-40B4-BE49-F238E27FC236}">
                <a16:creationId xmlns:a16="http://schemas.microsoft.com/office/drawing/2014/main" id="{59C76395-F18A-42DC-A156-F93BFCD8E486}"/>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a:extLst>
              <a:ext uri="{FF2B5EF4-FFF2-40B4-BE49-F238E27FC236}">
                <a16:creationId xmlns:a16="http://schemas.microsoft.com/office/drawing/2014/main" id="{EC48E4B1-8892-4D66-885C-B3B81823AF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a:extLst>
              <a:ext uri="{FF2B5EF4-FFF2-40B4-BE49-F238E27FC236}">
                <a16:creationId xmlns:a16="http://schemas.microsoft.com/office/drawing/2014/main" id="{12079C22-C965-4A93-8C7F-F7C26F71D8DF}"/>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12618407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a:extLst>
              <a:ext uri="{FF2B5EF4-FFF2-40B4-BE49-F238E27FC236}">
                <a16:creationId xmlns:a16="http://schemas.microsoft.com/office/drawing/2014/main" id="{C8C8E8E9-B6E9-4C9E-A8E5-EC39920274FE}"/>
              </a:ext>
            </a:extLst>
          </p:cNvPr>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A6D4021-94E1-4E9F-90EB-E54E5216CA6E}"/>
              </a:ext>
            </a:extLst>
          </p:cNvPr>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a:extLst>
              <a:ext uri="{FF2B5EF4-FFF2-40B4-BE49-F238E27FC236}">
                <a16:creationId xmlns:a16="http://schemas.microsoft.com/office/drawing/2014/main" id="{B5861CDE-5CCC-4EC9-AAE6-4DDC185E1B6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a:extLst>
              <a:ext uri="{FF2B5EF4-FFF2-40B4-BE49-F238E27FC236}">
                <a16:creationId xmlns:a16="http://schemas.microsoft.com/office/drawing/2014/main" id="{697B15C4-0524-4A21-A6CE-F7DA7DA15B84}"/>
              </a:ext>
            </a:extLst>
          </p:cNvPr>
          <p:cNvPicPr>
            <a:picLocks noChangeAspect="1"/>
          </p:cNvPicPr>
          <p:nvPr userDrawn="1"/>
        </p:nvPicPr>
        <p:blipFill rotWithShape="1">
          <a:blip r:embed="rId4">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spTree>
    <p:extLst>
      <p:ext uri="{BB962C8B-B14F-4D97-AF65-F5344CB8AC3E}">
        <p14:creationId xmlns:p14="http://schemas.microsoft.com/office/powerpoint/2010/main" val="2741808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a:extLst>
              <a:ext uri="{FF2B5EF4-FFF2-40B4-BE49-F238E27FC236}">
                <a16:creationId xmlns:a16="http://schemas.microsoft.com/office/drawing/2014/main" id="{3D05038B-8A32-4BD0-A068-AFE03E6FF8D3}"/>
              </a:ext>
            </a:extLst>
          </p:cNvPr>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a:extLst>
              <a:ext uri="{FF2B5EF4-FFF2-40B4-BE49-F238E27FC236}">
                <a16:creationId xmlns:a16="http://schemas.microsoft.com/office/drawing/2014/main" id="{4EB0A957-E3E4-47EE-9713-82509E17FD51}"/>
              </a:ext>
            </a:extLst>
          </p:cNvPr>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a:extLst>
              <a:ext uri="{FF2B5EF4-FFF2-40B4-BE49-F238E27FC236}">
                <a16:creationId xmlns:a16="http://schemas.microsoft.com/office/drawing/2014/main" id="{709B0529-EE67-44AA-BAF8-7E78156B3DE4}"/>
              </a:ext>
            </a:extLst>
          </p:cNvPr>
          <p:cNvPicPr>
            <a:picLocks noChangeAspect="1"/>
          </p:cNvPicPr>
          <p:nvPr userDrawn="1"/>
        </p:nvPicPr>
        <p:blipFill rotWithShape="1">
          <a:blip r:embed="rId2">
            <a:alphaModFix amt="20000"/>
            <a:duotone>
              <a:schemeClr val="accent4">
                <a:shade val="45000"/>
                <a:satMod val="135000"/>
              </a:schemeClr>
              <a:prstClr val="white"/>
            </a:duotone>
          </a:blip>
          <a:srcRect t="9831" b="36385"/>
          <a:stretch/>
        </p:blipFill>
        <p:spPr>
          <a:xfrm>
            <a:off x="3352562" y="6146610"/>
            <a:ext cx="5486876" cy="406590"/>
          </a:xfrm>
          <a:prstGeom prst="rect">
            <a:avLst/>
          </a:prstGeom>
        </p:spPr>
      </p:pic>
      <p:pic>
        <p:nvPicPr>
          <p:cNvPr id="5" name="图片 4">
            <a:extLst>
              <a:ext uri="{FF2B5EF4-FFF2-40B4-BE49-F238E27FC236}">
                <a16:creationId xmlns:a16="http://schemas.microsoft.com/office/drawing/2014/main" id="{DFA12E6D-1EC4-4BB8-BCAB-668C213B8F5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a:extLst>
              <a:ext uri="{FF2B5EF4-FFF2-40B4-BE49-F238E27FC236}">
                <a16:creationId xmlns:a16="http://schemas.microsoft.com/office/drawing/2014/main" id="{5B543617-7E5E-4360-A155-0CA2B7AF9E10}"/>
              </a:ext>
            </a:extLst>
          </p:cNvPr>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a:extLst>
              <a:ext uri="{FF2B5EF4-FFF2-40B4-BE49-F238E27FC236}">
                <a16:creationId xmlns:a16="http://schemas.microsoft.com/office/drawing/2014/main" id="{D3C2EE1F-0BF9-49E9-859D-A8611895DEEE}"/>
              </a:ext>
            </a:extLst>
          </p:cNvPr>
          <p:cNvPicPr>
            <a:picLocks noChangeAspect="1"/>
          </p:cNvPicPr>
          <p:nvPr userDrawn="1"/>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extLst>
      <p:ext uri="{BB962C8B-B14F-4D97-AF65-F5344CB8AC3E}">
        <p14:creationId xmlns:p14="http://schemas.microsoft.com/office/powerpoint/2010/main" val="4187296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3774908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a:extLst>
              <a:ext uri="{FF2B5EF4-FFF2-40B4-BE49-F238E27FC236}">
                <a16:creationId xmlns:a16="http://schemas.microsoft.com/office/drawing/2014/main" id="{0E7CEFF4-3933-40D2-928B-A28B021C14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Tree>
    <p:extLst>
      <p:ext uri="{BB962C8B-B14F-4D97-AF65-F5344CB8AC3E}">
        <p14:creationId xmlns:p14="http://schemas.microsoft.com/office/powerpoint/2010/main" val="88762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0211069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39682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1843012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a:extLst>
              <a:ext uri="{FF2B5EF4-FFF2-40B4-BE49-F238E27FC236}">
                <a16:creationId xmlns:a16="http://schemas.microsoft.com/office/drawing/2014/main" id="{ECA0A7A8-52A5-4508-9B7C-8E9F070AF3A8}"/>
              </a:ext>
            </a:extLst>
          </p:cNvPr>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2">
            <a:duotone>
              <a:prstClr val="black"/>
              <a:schemeClr val="accent1">
                <a:tint val="45000"/>
                <a:satMod val="400000"/>
              </a:schemeClr>
            </a:duotone>
            <a:alphaModFix amt="5000"/>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a:extLst>
              <a:ext uri="{FF2B5EF4-FFF2-40B4-BE49-F238E27FC236}">
                <a16:creationId xmlns:a16="http://schemas.microsoft.com/office/drawing/2014/main" id="{E72915E0-7E7B-4E91-A2E6-50DB32FFA4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a:extLst>
              <a:ext uri="{FF2B5EF4-FFF2-40B4-BE49-F238E27FC236}">
                <a16:creationId xmlns:a16="http://schemas.microsoft.com/office/drawing/2014/main" id="{CE9FF532-F6D9-45BD-B501-EEC1CB82C010}"/>
              </a:ext>
            </a:extLst>
          </p:cNvPr>
          <p:cNvPicPr>
            <a:picLocks noChangeAspect="1"/>
          </p:cNvPicPr>
          <p:nvPr userDrawn="1"/>
        </p:nvPicPr>
        <p:blipFill rotWithShape="1">
          <a:blip r:embed="rId4" cstate="print"/>
          <a:srcRect l="74359" r="1346"/>
          <a:stretch/>
        </p:blipFill>
        <p:spPr>
          <a:xfrm>
            <a:off x="8870172" y="274183"/>
            <a:ext cx="3002280" cy="411617"/>
          </a:xfrm>
          <a:prstGeom prst="rect">
            <a:avLst/>
          </a:prstGeom>
        </p:spPr>
      </p:pic>
      <p:grpSp>
        <p:nvGrpSpPr>
          <p:cNvPr id="2" name="组合 1">
            <a:extLst>
              <a:ext uri="{FF2B5EF4-FFF2-40B4-BE49-F238E27FC236}">
                <a16:creationId xmlns:a16="http://schemas.microsoft.com/office/drawing/2014/main" id="{3E0947F5-F302-4DA0-B1F5-30EE10CF1F22}"/>
              </a:ext>
            </a:extLst>
          </p:cNvPr>
          <p:cNvGrpSpPr/>
          <p:nvPr userDrawn="1"/>
        </p:nvGrpSpPr>
        <p:grpSpPr>
          <a:xfrm>
            <a:off x="3352562" y="6252715"/>
            <a:ext cx="5486876" cy="406590"/>
            <a:chOff x="3352562" y="6073254"/>
            <a:chExt cx="5486876" cy="406590"/>
          </a:xfrm>
        </p:grpSpPr>
        <p:pic>
          <p:nvPicPr>
            <p:cNvPr id="18" name="图片 17">
              <a:extLst>
                <a:ext uri="{FF2B5EF4-FFF2-40B4-BE49-F238E27FC236}">
                  <a16:creationId xmlns:a16="http://schemas.microsoft.com/office/drawing/2014/main" id="{AA839E5E-CB67-421E-974F-278CCBCFB8C5}"/>
                </a:ext>
              </a:extLst>
            </p:cNvPr>
            <p:cNvPicPr>
              <a:picLocks noChangeAspect="1"/>
            </p:cNvPicPr>
            <p:nvPr userDrawn="1"/>
          </p:nvPicPr>
          <p:blipFill rotWithShape="1">
            <a:blip r:embed="rId5">
              <a:alphaModFix amt="35000"/>
            </a:blip>
            <a:srcRect t="9831" b="36385"/>
            <a:stretch/>
          </p:blipFill>
          <p:spPr>
            <a:xfrm>
              <a:off x="3352562" y="6073254"/>
              <a:ext cx="5486876" cy="406590"/>
            </a:xfrm>
            <a:prstGeom prst="rect">
              <a:avLst/>
            </a:prstGeom>
          </p:spPr>
        </p:pic>
        <p:sp>
          <p:nvSpPr>
            <p:cNvPr id="37" name="椭圆 36">
              <a:extLst>
                <a:ext uri="{FF2B5EF4-FFF2-40B4-BE49-F238E27FC236}">
                  <a16:creationId xmlns:a16="http://schemas.microsoft.com/office/drawing/2014/main" id="{53D809C0-A4EF-44AF-AECA-4A85E4BA2C9D}"/>
                </a:ext>
              </a:extLst>
            </p:cNvPr>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093579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a:extLst>
              <a:ext uri="{FF2B5EF4-FFF2-40B4-BE49-F238E27FC236}">
                <a16:creationId xmlns:a16="http://schemas.microsoft.com/office/drawing/2014/main" id="{32C61E04-9C57-4412-9EA5-8082A6789B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a:extLst>
              <a:ext uri="{FF2B5EF4-FFF2-40B4-BE49-F238E27FC236}">
                <a16:creationId xmlns:a16="http://schemas.microsoft.com/office/drawing/2014/main" id="{C5A6C460-C718-4155-A390-E0273AFCB62A}"/>
              </a:ext>
            </a:extLst>
          </p:cNvPr>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a:extLst>
              <a:ext uri="{FF2B5EF4-FFF2-40B4-BE49-F238E27FC236}">
                <a16:creationId xmlns:a16="http://schemas.microsoft.com/office/drawing/2014/main" id="{DC463E02-403D-4EDF-904F-C4102C9C3D8E}"/>
              </a:ext>
            </a:extLst>
          </p:cNvPr>
          <p:cNvPicPr>
            <a:picLocks noChangeAspect="1"/>
          </p:cNvPicPr>
          <p:nvPr userDrawn="1"/>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a:extLst>
              <a:ext uri="{FF2B5EF4-FFF2-40B4-BE49-F238E27FC236}">
                <a16:creationId xmlns:a16="http://schemas.microsoft.com/office/drawing/2014/main" id="{9AF74CDA-19DD-45C1-88FF-2379736830CB}"/>
              </a:ext>
            </a:extLst>
          </p:cNvPr>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a:extLst>
              <a:ext uri="{FF2B5EF4-FFF2-40B4-BE49-F238E27FC236}">
                <a16:creationId xmlns:a16="http://schemas.microsoft.com/office/drawing/2014/main" id="{981273AB-3D30-4A7E-951D-B80D3185213B}"/>
              </a:ext>
            </a:extLst>
          </p:cNvPr>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2019年1月28日</a:t>
            </a:fld>
            <a:endParaRPr lang="zh-CN" altLang="en-US" dirty="0"/>
          </a:p>
        </p:txBody>
      </p:sp>
      <p:sp>
        <p:nvSpPr>
          <p:cNvPr id="32" name="文本占位符 31">
            <a:extLst>
              <a:ext uri="{FF2B5EF4-FFF2-40B4-BE49-F238E27FC236}">
                <a16:creationId xmlns:a16="http://schemas.microsoft.com/office/drawing/2014/main" id="{F905EEBF-8ACE-4D30-A4F5-C5796F8343A2}"/>
              </a:ext>
            </a:extLst>
          </p:cNvPr>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a:extLst>
              <a:ext uri="{FF2B5EF4-FFF2-40B4-BE49-F238E27FC236}">
                <a16:creationId xmlns:a16="http://schemas.microsoft.com/office/drawing/2014/main" id="{73862409-EB7F-40D8-9600-B7C8CE927E66}"/>
              </a:ext>
            </a:extLst>
          </p:cNvPr>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a:extLst>
              <a:ext uri="{FF2B5EF4-FFF2-40B4-BE49-F238E27FC236}">
                <a16:creationId xmlns:a16="http://schemas.microsoft.com/office/drawing/2014/main" id="{1A63D107-02BD-4A0D-9132-36E8D944F421}"/>
              </a:ext>
            </a:extLst>
          </p:cNvPr>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a:extLst>
              <a:ext uri="{FF2B5EF4-FFF2-40B4-BE49-F238E27FC236}">
                <a16:creationId xmlns:a16="http://schemas.microsoft.com/office/drawing/2014/main" id="{3D92EBD5-2225-4D92-B6FB-5F42D4CF9A7C}"/>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a:extLst>
              <a:ext uri="{FF2B5EF4-FFF2-40B4-BE49-F238E27FC236}">
                <a16:creationId xmlns:a16="http://schemas.microsoft.com/office/drawing/2014/main" id="{7F038EC1-5530-4400-9F4D-38CB7EE61EE1}"/>
              </a:ext>
            </a:extLst>
          </p:cNvPr>
          <p:cNvPicPr>
            <a:picLocks noChangeAspect="1"/>
          </p:cNvPicPr>
          <p:nvPr userDrawn="1"/>
        </p:nvPicPr>
        <p:blipFill rotWithShape="1">
          <a:blip r:embed="rId6" cstate="print"/>
          <a:srcRect r="1346"/>
          <a:stretch/>
        </p:blipFill>
        <p:spPr>
          <a:xfrm>
            <a:off x="516" y="6041797"/>
            <a:ext cx="12166903" cy="411617"/>
          </a:xfrm>
          <a:prstGeom prst="rect">
            <a:avLst/>
          </a:prstGeom>
        </p:spPr>
      </p:pic>
    </p:spTree>
    <p:extLst>
      <p:ext uri="{BB962C8B-B14F-4D97-AF65-F5344CB8AC3E}">
        <p14:creationId xmlns:p14="http://schemas.microsoft.com/office/powerpoint/2010/main" val="2419962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7C66039A-3D15-4D27-8FD3-6ADF01C340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a:extLst>
              <a:ext uri="{FF2B5EF4-FFF2-40B4-BE49-F238E27FC236}">
                <a16:creationId xmlns:a16="http://schemas.microsoft.com/office/drawing/2014/main" id="{75D47FDF-63E1-442F-8001-E72FBC10D88D}"/>
              </a:ext>
            </a:extLst>
          </p:cNvPr>
          <p:cNvGrpSpPr/>
          <p:nvPr userDrawn="1"/>
        </p:nvGrpSpPr>
        <p:grpSpPr>
          <a:xfrm>
            <a:off x="304800" y="2455636"/>
            <a:ext cx="4122059" cy="1462680"/>
            <a:chOff x="304800" y="2709636"/>
            <a:chExt cx="4122059" cy="1462680"/>
          </a:xfrm>
        </p:grpSpPr>
        <p:grpSp>
          <p:nvGrpSpPr>
            <p:cNvPr id="5" name="组合 4">
              <a:extLst>
                <a:ext uri="{FF2B5EF4-FFF2-40B4-BE49-F238E27FC236}">
                  <a16:creationId xmlns:a16="http://schemas.microsoft.com/office/drawing/2014/main" id="{9022DE15-F0A7-4081-B20E-F56AF7E8D451}"/>
                </a:ext>
              </a:extLst>
            </p:cNvPr>
            <p:cNvGrpSpPr/>
            <p:nvPr/>
          </p:nvGrpSpPr>
          <p:grpSpPr>
            <a:xfrm>
              <a:off x="304800" y="2709636"/>
              <a:ext cx="4122059" cy="1462680"/>
              <a:chOff x="667656" y="1497651"/>
              <a:chExt cx="4122059" cy="1462680"/>
            </a:xfrm>
          </p:grpSpPr>
          <p:grpSp>
            <p:nvGrpSpPr>
              <p:cNvPr id="7" name="组合 6">
                <a:extLst>
                  <a:ext uri="{FF2B5EF4-FFF2-40B4-BE49-F238E27FC236}">
                    <a16:creationId xmlns:a16="http://schemas.microsoft.com/office/drawing/2014/main" id="{068AF075-1EBE-4100-82B6-D1B2511E27A3}"/>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CD1F02EB-A5F5-4A25-8E13-33D76C3997D5}"/>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27CDB2F7-E7B6-465A-921A-BD30952F7D41}"/>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0901EB5B-A305-4D12-8523-8654B0DF8D3C}"/>
                  </a:ext>
                </a:extLst>
              </p:cNvPr>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a:extLst>
                  <a:ext uri="{FF2B5EF4-FFF2-40B4-BE49-F238E27FC236}">
                    <a16:creationId xmlns:a16="http://schemas.microsoft.com/office/drawing/2014/main" id="{9DBDFDE5-938B-46BA-BF04-52626678C645}"/>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DC96E7EA-26DC-40A9-97DD-57F90BFFB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a:extLst>
              <a:ext uri="{FF2B5EF4-FFF2-40B4-BE49-F238E27FC236}">
                <a16:creationId xmlns:a16="http://schemas.microsoft.com/office/drawing/2014/main" id="{86D2A06B-94AC-4433-BBC3-A98A9F2FD48B}"/>
              </a:ext>
            </a:extLst>
          </p:cNvPr>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a:extLst>
              <a:ext uri="{FF2B5EF4-FFF2-40B4-BE49-F238E27FC236}">
                <a16:creationId xmlns:a16="http://schemas.microsoft.com/office/drawing/2014/main" id="{DE1AFFB6-310A-466D-BAD1-F84A11C9C967}"/>
              </a:ext>
            </a:extLst>
          </p:cNvPr>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2896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a:extLst>
              <a:ext uri="{FF2B5EF4-FFF2-40B4-BE49-F238E27FC236}">
                <a16:creationId xmlns:a16="http://schemas.microsoft.com/office/drawing/2014/main" id="{1CF278BF-7BDF-4094-9C1D-962B78BFDF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a:extLst>
              <a:ext uri="{FF2B5EF4-FFF2-40B4-BE49-F238E27FC236}">
                <a16:creationId xmlns:a16="http://schemas.microsoft.com/office/drawing/2014/main" id="{ACBE5229-6D64-4AB4-BD32-C5A9C0A25B3D}"/>
              </a:ext>
            </a:extLst>
          </p:cNvPr>
          <p:cNvGrpSpPr/>
          <p:nvPr/>
        </p:nvGrpSpPr>
        <p:grpSpPr>
          <a:xfrm>
            <a:off x="4034970" y="685800"/>
            <a:ext cx="4122060" cy="1462680"/>
            <a:chOff x="667655" y="1497651"/>
            <a:chExt cx="4122060" cy="1462680"/>
          </a:xfrm>
        </p:grpSpPr>
        <p:grpSp>
          <p:nvGrpSpPr>
            <p:cNvPr id="7" name="组合 6">
              <a:extLst>
                <a:ext uri="{FF2B5EF4-FFF2-40B4-BE49-F238E27FC236}">
                  <a16:creationId xmlns:a16="http://schemas.microsoft.com/office/drawing/2014/main" id="{56977AD1-FB29-49DB-B293-6E501C63653E}"/>
                </a:ext>
              </a:extLst>
            </p:cNvPr>
            <p:cNvGrpSpPr/>
            <p:nvPr/>
          </p:nvGrpSpPr>
          <p:grpSpPr>
            <a:xfrm>
              <a:off x="667656" y="1497651"/>
              <a:ext cx="4122059" cy="1438728"/>
              <a:chOff x="537028" y="1493158"/>
              <a:chExt cx="4122059" cy="1438728"/>
            </a:xfrm>
          </p:grpSpPr>
          <p:sp>
            <p:nvSpPr>
              <p:cNvPr id="10" name="矩形 9">
                <a:extLst>
                  <a:ext uri="{FF2B5EF4-FFF2-40B4-BE49-F238E27FC236}">
                    <a16:creationId xmlns:a16="http://schemas.microsoft.com/office/drawing/2014/main" id="{D2C25A7C-283B-4D59-8088-0D173FD791A1}"/>
                  </a:ext>
                </a:extLst>
              </p:cNvPr>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a:extLst>
                  <a:ext uri="{FF2B5EF4-FFF2-40B4-BE49-F238E27FC236}">
                    <a16:creationId xmlns:a16="http://schemas.microsoft.com/office/drawing/2014/main" id="{909D8670-2666-4A27-A0FE-9BF4BFDA7DA3}"/>
                  </a:ext>
                </a:extLst>
              </p:cNvPr>
              <p:cNvPicPr>
                <a:picLocks noChangeAspect="1"/>
              </p:cNvPicPr>
              <p:nvPr/>
            </p:nvPicPr>
            <p:blipFill>
              <a:blip r:embed="rId3">
                <a:duotone>
                  <a:schemeClr val="bg2">
                    <a:shade val="45000"/>
                    <a:satMod val="135000"/>
                  </a:schemeClr>
                  <a:prstClr val="white"/>
                </a:duotone>
                <a:alphaModFix amt="25000"/>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a:extLst>
                <a:ext uri="{FF2B5EF4-FFF2-40B4-BE49-F238E27FC236}">
                  <a16:creationId xmlns:a16="http://schemas.microsoft.com/office/drawing/2014/main" id="{10563126-3B82-41C3-959D-6EE0A64FB1C8}"/>
                </a:ext>
              </a:extLst>
            </p:cNvPr>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a:extLst>
                <a:ext uri="{FF2B5EF4-FFF2-40B4-BE49-F238E27FC236}">
                  <a16:creationId xmlns:a16="http://schemas.microsoft.com/office/drawing/2014/main" id="{A1F06D8F-A998-4957-BCDD-C5D37E948A62}"/>
                </a:ext>
              </a:extLst>
            </p:cNvPr>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9F63F420-5C8B-4249-B74B-AB25DACFA0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a:extLst>
              <a:ext uri="{FF2B5EF4-FFF2-40B4-BE49-F238E27FC236}">
                <a16:creationId xmlns:a16="http://schemas.microsoft.com/office/drawing/2014/main" id="{E9A5540C-0F48-4B7F-B5D6-F8A8EDA2E8C4}"/>
              </a:ext>
            </a:extLst>
          </p:cNvPr>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a:extLst>
              <a:ext uri="{FF2B5EF4-FFF2-40B4-BE49-F238E27FC236}">
                <a16:creationId xmlns:a16="http://schemas.microsoft.com/office/drawing/2014/main" id="{9D9484F6-57FB-4D78-BAC6-3A0A97C9E850}"/>
              </a:ext>
            </a:extLst>
          </p:cNvPr>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74477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a:extLst>
              <a:ext uri="{FF2B5EF4-FFF2-40B4-BE49-F238E27FC236}">
                <a16:creationId xmlns:a16="http://schemas.microsoft.com/office/drawing/2014/main" id="{BCB8885F-CCB9-4EC9-AC5C-83B4329CC8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a:extLst>
              <a:ext uri="{FF2B5EF4-FFF2-40B4-BE49-F238E27FC236}">
                <a16:creationId xmlns:a16="http://schemas.microsoft.com/office/drawing/2014/main" id="{465DB092-56FD-4A68-9D16-CFF0FD3DE80D}"/>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extLst>
      <p:ext uri="{BB962C8B-B14F-4D97-AF65-F5344CB8AC3E}">
        <p14:creationId xmlns:p14="http://schemas.microsoft.com/office/powerpoint/2010/main" val="3497728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a:extLst>
              <a:ext uri="{FF2B5EF4-FFF2-40B4-BE49-F238E27FC236}">
                <a16:creationId xmlns:a16="http://schemas.microsoft.com/office/drawing/2014/main" id="{CA20EC42-E2DC-453A-A334-D1D7BD3BE5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a:extLst>
              <a:ext uri="{FF2B5EF4-FFF2-40B4-BE49-F238E27FC236}">
                <a16:creationId xmlns:a16="http://schemas.microsoft.com/office/drawing/2014/main" id="{8BB665EA-8CD9-4D53-A4AF-D2B7101CE5DB}"/>
              </a:ext>
            </a:extLst>
          </p:cNvPr>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a:extLst>
              <a:ext uri="{FF2B5EF4-FFF2-40B4-BE49-F238E27FC236}">
                <a16:creationId xmlns:a16="http://schemas.microsoft.com/office/drawing/2014/main" id="{94A66D01-D8F9-449F-918E-8E0F01222D9D}"/>
              </a:ext>
            </a:extLst>
          </p:cNvPr>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a:extLst>
              <a:ext uri="{FF2B5EF4-FFF2-40B4-BE49-F238E27FC236}">
                <a16:creationId xmlns:a16="http://schemas.microsoft.com/office/drawing/2014/main" id="{43182647-270A-4077-B505-0FC4222D150B}"/>
              </a:ext>
            </a:extLst>
          </p:cNvPr>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a:extLst>
              <a:ext uri="{FF2B5EF4-FFF2-40B4-BE49-F238E27FC236}">
                <a16:creationId xmlns:a16="http://schemas.microsoft.com/office/drawing/2014/main" id="{39166EE3-A8B8-4A65-AEC2-261BB698A785}"/>
              </a:ext>
            </a:extLst>
          </p:cNvPr>
          <p:cNvSpPr>
            <a:spLocks noGrp="1"/>
          </p:cNvSpPr>
          <p:nvPr>
            <p:ph type="body" sz="quarter" idx="1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a:extLst>
              <a:ext uri="{FF2B5EF4-FFF2-40B4-BE49-F238E27FC236}">
                <a16:creationId xmlns:a16="http://schemas.microsoft.com/office/drawing/2014/main" id="{7A251A89-E640-49C6-A3E7-63D966517577}"/>
              </a:ext>
            </a:extLst>
          </p:cNvPr>
          <p:cNvPicPr>
            <a:picLocks noChangeAspect="1"/>
          </p:cNvPicPr>
          <p:nvPr userDrawn="1"/>
        </p:nvPicPr>
        <p:blipFill rotWithShape="1">
          <a:blip r:embed="rId3" cstate="print"/>
          <a:srcRect l="49487" r="1345"/>
          <a:stretch/>
        </p:blipFill>
        <p:spPr>
          <a:xfrm>
            <a:off x="6238430" y="6041797"/>
            <a:ext cx="5920443" cy="411617"/>
          </a:xfrm>
          <a:prstGeom prst="rect">
            <a:avLst/>
          </a:prstGeom>
        </p:spPr>
      </p:pic>
    </p:spTree>
    <p:extLst>
      <p:ext uri="{BB962C8B-B14F-4D97-AF65-F5344CB8AC3E}">
        <p14:creationId xmlns:p14="http://schemas.microsoft.com/office/powerpoint/2010/main" val="548275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a:extLst>
              <a:ext uri="{FF2B5EF4-FFF2-40B4-BE49-F238E27FC236}">
                <a16:creationId xmlns:a16="http://schemas.microsoft.com/office/drawing/2014/main" id="{B46500FD-D914-4D54-A821-0896603096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pic>
        <p:nvPicPr>
          <p:cNvPr id="4" name="图片 3">
            <a:extLst>
              <a:ext uri="{FF2B5EF4-FFF2-40B4-BE49-F238E27FC236}">
                <a16:creationId xmlns:a16="http://schemas.microsoft.com/office/drawing/2014/main" id="{64227868-C0F1-41FC-A8C9-A533B4E11486}"/>
              </a:ext>
            </a:extLst>
          </p:cNvPr>
          <p:cNvPicPr>
            <a:picLocks noChangeAspect="1"/>
          </p:cNvPicPr>
          <p:nvPr userDrawn="1"/>
        </p:nvPicPr>
        <p:blipFill rotWithShape="1">
          <a:blip r:embed="rId3" cstate="print"/>
          <a:srcRect r="1346"/>
          <a:stretch/>
        </p:blipFill>
        <p:spPr>
          <a:xfrm>
            <a:off x="516" y="6041797"/>
            <a:ext cx="12166903" cy="411617"/>
          </a:xfrm>
          <a:prstGeom prst="rect">
            <a:avLst/>
          </a:prstGeom>
        </p:spPr>
      </p:pic>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a:extLst>
              <a:ext uri="{FF2B5EF4-FFF2-40B4-BE49-F238E27FC236}">
                <a16:creationId xmlns:a16="http://schemas.microsoft.com/office/drawing/2014/main" id="{C2D49473-9331-4572-8AFC-3A905D765CF9}"/>
              </a:ext>
            </a:extLst>
          </p:cNvPr>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a:extLst>
              <a:ext uri="{FF2B5EF4-FFF2-40B4-BE49-F238E27FC236}">
                <a16:creationId xmlns:a16="http://schemas.microsoft.com/office/drawing/2014/main" id="{3E2A174E-0D40-4C44-A4CB-067A3AD3E27A}"/>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a:extLst>
              <a:ext uri="{FF2B5EF4-FFF2-40B4-BE49-F238E27FC236}">
                <a16:creationId xmlns:a16="http://schemas.microsoft.com/office/drawing/2014/main" id="{B6623D7A-6A25-4FAF-BE38-10BE0650BF71}"/>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000658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a:extLst>
              <a:ext uri="{FF2B5EF4-FFF2-40B4-BE49-F238E27FC236}">
                <a16:creationId xmlns:a16="http://schemas.microsoft.com/office/drawing/2014/main" id="{FCB44420-1668-4CDF-B7B1-BF64940901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a:extLst>
              <a:ext uri="{FF2B5EF4-FFF2-40B4-BE49-F238E27FC236}">
                <a16:creationId xmlns:a16="http://schemas.microsoft.com/office/drawing/2014/main" id="{C1D5E491-4859-47A4-8F29-DAACA1914DBE}"/>
              </a:ext>
            </a:extLst>
          </p:cNvPr>
          <p:cNvSpPr>
            <a:spLocks noGrp="1"/>
          </p:cNvSpPr>
          <p:nvPr>
            <p:ph type="sldNum" sz="quarter" idx="10"/>
          </p:nvPr>
        </p:nvSpPr>
        <p:spPr/>
        <p:txBody>
          <a:bodyPr/>
          <a:lstStyle/>
          <a:p>
            <a:fld id="{6C53781C-E1F6-4315-A39D-61273F2E0596}" type="slidenum">
              <a:rPr lang="zh-CN" altLang="en-US" smtClean="0"/>
              <a:pPr/>
              <a:t>‹#›</a:t>
            </a:fld>
            <a:endParaRPr lang="zh-CN" altLang="en-US" dirty="0"/>
          </a:p>
        </p:txBody>
      </p:sp>
      <p:sp>
        <p:nvSpPr>
          <p:cNvPr id="9" name="文本占位符 31">
            <a:extLst>
              <a:ext uri="{FF2B5EF4-FFF2-40B4-BE49-F238E27FC236}">
                <a16:creationId xmlns:a16="http://schemas.microsoft.com/office/drawing/2014/main" id="{56FC8349-67FC-4E3B-B988-7A27FDAE9D24}"/>
              </a:ext>
            </a:extLst>
          </p:cNvPr>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a:extLst>
              <a:ext uri="{FF2B5EF4-FFF2-40B4-BE49-F238E27FC236}">
                <a16:creationId xmlns:a16="http://schemas.microsoft.com/office/drawing/2014/main" id="{85368C87-925C-44AC-B001-5C4EE6F00645}"/>
              </a:ext>
            </a:extLst>
          </p:cNvPr>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a:extLst>
              <a:ext uri="{FF2B5EF4-FFF2-40B4-BE49-F238E27FC236}">
                <a16:creationId xmlns:a16="http://schemas.microsoft.com/office/drawing/2014/main" id="{9AE407FD-1006-4AC4-B10B-CB7686E66A86}"/>
              </a:ext>
            </a:extLst>
          </p:cNvPr>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a:extLst>
              <a:ext uri="{FF2B5EF4-FFF2-40B4-BE49-F238E27FC236}">
                <a16:creationId xmlns:a16="http://schemas.microsoft.com/office/drawing/2014/main" id="{D5338ABA-2308-412D-96F5-DE590FFF99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a:extLst>
              <a:ext uri="{FF2B5EF4-FFF2-40B4-BE49-F238E27FC236}">
                <a16:creationId xmlns:a16="http://schemas.microsoft.com/office/drawing/2014/main" id="{B0646154-6233-4139-B550-A28CDF04E3FA}"/>
              </a:ext>
            </a:extLst>
          </p:cNvPr>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a:extLst>
              <a:ext uri="{FF2B5EF4-FFF2-40B4-BE49-F238E27FC236}">
                <a16:creationId xmlns:a16="http://schemas.microsoft.com/office/drawing/2014/main" id="{DB662845-A8FE-4E13-82B8-ABEE9422A575}"/>
              </a:ext>
            </a:extLst>
          </p:cNvPr>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a:extLst>
              <a:ext uri="{FF2B5EF4-FFF2-40B4-BE49-F238E27FC236}">
                <a16:creationId xmlns:a16="http://schemas.microsoft.com/office/drawing/2014/main" id="{44330A7B-15B1-4D7C-8EFE-B8A0161426A0}"/>
              </a:ext>
            </a:extLst>
          </p:cNvPr>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a:extLst>
              <a:ext uri="{FF2B5EF4-FFF2-40B4-BE49-F238E27FC236}">
                <a16:creationId xmlns:a16="http://schemas.microsoft.com/office/drawing/2014/main" id="{FAB9E410-8F4C-4E41-B027-DFC233733AB7}"/>
              </a:ext>
            </a:extLst>
          </p:cNvPr>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a:extLst>
              <a:ext uri="{FF2B5EF4-FFF2-40B4-BE49-F238E27FC236}">
                <a16:creationId xmlns:a16="http://schemas.microsoft.com/office/drawing/2014/main" id="{9F88429B-B890-4CEE-A503-4E91AAB2562D}"/>
              </a:ext>
            </a:extLst>
          </p:cNvPr>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a:extLst>
              <a:ext uri="{FF2B5EF4-FFF2-40B4-BE49-F238E27FC236}">
                <a16:creationId xmlns:a16="http://schemas.microsoft.com/office/drawing/2014/main" id="{8AC3C199-AD82-4263-B8E8-8D1CD35372A9}"/>
              </a:ext>
            </a:extLst>
          </p:cNvPr>
          <p:cNvPicPr>
            <a:picLocks noChangeAspect="1"/>
          </p:cNvPicPr>
          <p:nvPr userDrawn="1"/>
        </p:nvPicPr>
        <p:blipFill rotWithShape="1">
          <a:blip r:embed="rId4" cstate="print"/>
          <a:srcRect r="1346"/>
          <a:stretch/>
        </p:blipFill>
        <p:spPr>
          <a:xfrm>
            <a:off x="516" y="6041797"/>
            <a:ext cx="12166903" cy="411617"/>
          </a:xfrm>
          <a:prstGeom prst="rect">
            <a:avLst/>
          </a:prstGeom>
        </p:spPr>
      </p:pic>
      <p:sp>
        <p:nvSpPr>
          <p:cNvPr id="21" name="平行四边形 20">
            <a:extLst>
              <a:ext uri="{FF2B5EF4-FFF2-40B4-BE49-F238E27FC236}">
                <a16:creationId xmlns:a16="http://schemas.microsoft.com/office/drawing/2014/main" id="{2051FE92-34E2-4DFE-BC0D-28D53B1BE4ED}"/>
              </a:ext>
            </a:extLst>
          </p:cNvPr>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a:extLst>
              <a:ext uri="{FF2B5EF4-FFF2-40B4-BE49-F238E27FC236}">
                <a16:creationId xmlns:a16="http://schemas.microsoft.com/office/drawing/2014/main" id="{EE8F87D0-86D3-40A7-B41A-5B19E1D5D4CF}"/>
              </a:ext>
            </a:extLst>
          </p:cNvPr>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9681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DF26411B-55E1-4CE5-B9CA-4734B17AE0EC}"/>
              </a:ext>
            </a:extLst>
          </p:cNvPr>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extLst>
      <p:ext uri="{BB962C8B-B14F-4D97-AF65-F5344CB8AC3E}">
        <p14:creationId xmlns:p14="http://schemas.microsoft.com/office/powerpoint/2010/main" val="2068584755"/>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2" r:id="rId3"/>
    <p:sldLayoutId id="2147483655" r:id="rId4"/>
    <p:sldLayoutId id="2147483657" r:id="rId5"/>
    <p:sldLayoutId id="2147483653" r:id="rId6"/>
    <p:sldLayoutId id="2147483658" r:id="rId7"/>
    <p:sldLayoutId id="2147483650" r:id="rId8"/>
    <p:sldLayoutId id="2147483659" r:id="rId9"/>
    <p:sldLayoutId id="2147483651" r:id="rId10"/>
    <p:sldLayoutId id="2147483654" r:id="rId11"/>
    <p:sldLayoutId id="2147483660" r:id="rId12"/>
    <p:sldLayoutId id="2147483663" r:id="rId13"/>
    <p:sldLayoutId id="2147483652" r:id="rId14"/>
    <p:sldLayoutId id="2147483664"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userDrawn="1">
          <p15:clr>
            <a:srgbClr val="F26B43"/>
          </p15:clr>
        </p15:guide>
        <p15:guide id="2" pos="7488" userDrawn="1">
          <p15:clr>
            <a:srgbClr val="F26B43"/>
          </p15:clr>
        </p15:guide>
        <p15:guide id="3" orient="horz" pos="432" userDrawn="1">
          <p15:clr>
            <a:srgbClr val="F26B43"/>
          </p15:clr>
        </p15:guide>
        <p15:guide id="4" orient="horz" pos="472" userDrawn="1">
          <p15:clr>
            <a:srgbClr val="F26B43"/>
          </p15:clr>
        </p15:guide>
        <p15:guide id="5" orient="horz" pos="4104" userDrawn="1">
          <p15:clr>
            <a:srgbClr val="F26B43"/>
          </p15:clr>
        </p15:guide>
        <p15:guide id="6" orient="horz" pos="40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8486659"/>
      </p:ext>
    </p:extLst>
  </p:cSld>
  <p:clrMap bg1="lt1" tx1="dk1" bg2="lt2" tx2="dk2" accent1="accent1" accent2="accent2" accent3="accent3" accent4="accent4" accent5="accent5" accent6="accent6" hlink="hlink" folHlink="folHlink"/>
  <p:sldLayoutIdLst>
    <p:sldLayoutId id="2147483667"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BE71855-1849-4FC4-A9D5-7DDD1C68CED9}"/>
              </a:ext>
            </a:extLst>
          </p:cNvPr>
          <p:cNvSpPr>
            <a:spLocks noGrp="1"/>
          </p:cNvSpPr>
          <p:nvPr>
            <p:ph type="title"/>
          </p:nvPr>
        </p:nvSpPr>
        <p:spPr>
          <a:xfrm>
            <a:off x="1406318" y="2016174"/>
            <a:ext cx="9379365" cy="1060855"/>
          </a:xfrm>
        </p:spPr>
        <p:txBody>
          <a:bodyPr/>
          <a:lstStyle/>
          <a:p>
            <a:r>
              <a:rPr lang="zh-CN" altLang="en-US" dirty="0"/>
              <a:t>情绪</a:t>
            </a:r>
            <a:r>
              <a:rPr lang="en-US" altLang="zh-CN" dirty="0"/>
              <a:t>LLM</a:t>
            </a:r>
            <a:r>
              <a:rPr lang="zh-CN" altLang="en-US" dirty="0"/>
              <a:t>白盒攻击研究</a:t>
            </a:r>
          </a:p>
        </p:txBody>
      </p:sp>
      <p:sp>
        <p:nvSpPr>
          <p:cNvPr id="3" name="内容占位符 2">
            <a:extLst>
              <a:ext uri="{FF2B5EF4-FFF2-40B4-BE49-F238E27FC236}">
                <a16:creationId xmlns:a16="http://schemas.microsoft.com/office/drawing/2014/main" id="{20903F1C-568E-4080-8C79-B487B35A71F9}"/>
              </a:ext>
            </a:extLst>
          </p:cNvPr>
          <p:cNvSpPr>
            <a:spLocks noGrp="1"/>
          </p:cNvSpPr>
          <p:nvPr>
            <p:ph sz="quarter" idx="10"/>
          </p:nvPr>
        </p:nvSpPr>
        <p:spPr/>
        <p:txBody>
          <a:bodyPr/>
          <a:lstStyle/>
          <a:p>
            <a:fld id="{045CE301-1C36-4793-AA14-14B8D1577BED}" type="datetime2">
              <a:rPr lang="zh-CN" altLang="en-US" smtClean="0"/>
              <a:pPr/>
              <a:t>2026年2月3日</a:t>
            </a:fld>
            <a:endParaRPr lang="zh-CN" altLang="en-US" dirty="0"/>
          </a:p>
        </p:txBody>
      </p:sp>
      <p:sp>
        <p:nvSpPr>
          <p:cNvPr id="10" name="文本占位符 9">
            <a:extLst>
              <a:ext uri="{FF2B5EF4-FFF2-40B4-BE49-F238E27FC236}">
                <a16:creationId xmlns:a16="http://schemas.microsoft.com/office/drawing/2014/main" id="{F57F84D3-725F-446C-9BB7-DC74C097201D}"/>
              </a:ext>
            </a:extLst>
          </p:cNvPr>
          <p:cNvSpPr>
            <a:spLocks noGrp="1"/>
          </p:cNvSpPr>
          <p:nvPr>
            <p:ph type="body" sz="quarter" idx="11"/>
          </p:nvPr>
        </p:nvSpPr>
        <p:spPr/>
        <p:txBody>
          <a:bodyPr/>
          <a:lstStyle/>
          <a:p>
            <a:r>
              <a:rPr lang="zh-CN" altLang="en-US" dirty="0"/>
              <a:t>徐振宇、李享</a:t>
            </a:r>
          </a:p>
        </p:txBody>
      </p:sp>
    </p:spTree>
    <p:extLst>
      <p:ext uri="{BB962C8B-B14F-4D97-AF65-F5344CB8AC3E}">
        <p14:creationId xmlns:p14="http://schemas.microsoft.com/office/powerpoint/2010/main" val="4246320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AD470B-2550-4D20-B881-2B9DF00B23B6}"/>
              </a:ext>
            </a:extLst>
          </p:cNvPr>
          <p:cNvSpPr>
            <a:spLocks noGrp="1"/>
          </p:cNvSpPr>
          <p:nvPr>
            <p:ph type="body" sz="quarter" idx="11"/>
          </p:nvPr>
        </p:nvSpPr>
        <p:spPr/>
        <p:txBody>
          <a:bodyPr/>
          <a:lstStyle/>
          <a:p>
            <a:r>
              <a:rPr lang="zh-CN" altLang="en-US" dirty="0"/>
              <a:t>添加页面标题内容</a:t>
            </a:r>
          </a:p>
        </p:txBody>
      </p:sp>
      <p:sp>
        <p:nvSpPr>
          <p:cNvPr id="4" name="文本占位符 3">
            <a:extLst>
              <a:ext uri="{FF2B5EF4-FFF2-40B4-BE49-F238E27FC236}">
                <a16:creationId xmlns:a16="http://schemas.microsoft.com/office/drawing/2014/main" id="{A8399FE4-7CB8-4018-ADFC-2C3236879D2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A26490C-82A9-4CEB-94C2-4EF63AA4C27D}"/>
              </a:ext>
            </a:extLst>
          </p:cNvPr>
          <p:cNvSpPr>
            <a:spLocks noGrp="1"/>
          </p:cNvSpPr>
          <p:nvPr>
            <p:ph type="body" sz="quarter" idx="13"/>
          </p:nvPr>
        </p:nvSpPr>
        <p:spPr/>
        <p:txBody>
          <a:bodyPr/>
          <a:lstStyle/>
          <a:p>
            <a:endParaRPr lang="zh-CN" altLang="en-US"/>
          </a:p>
        </p:txBody>
      </p:sp>
      <p:sp>
        <p:nvSpPr>
          <p:cNvPr id="10" name="文本占位符 9">
            <a:extLst>
              <a:ext uri="{FF2B5EF4-FFF2-40B4-BE49-F238E27FC236}">
                <a16:creationId xmlns:a16="http://schemas.microsoft.com/office/drawing/2014/main" id="{AD06000B-9C05-40C6-B526-E3A6519431C1}"/>
              </a:ext>
            </a:extLst>
          </p:cNvPr>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p>
        </p:txBody>
      </p:sp>
      <p:graphicFrame>
        <p:nvGraphicFramePr>
          <p:cNvPr id="40" name="表格 39">
            <a:extLst>
              <a:ext uri="{FF2B5EF4-FFF2-40B4-BE49-F238E27FC236}">
                <a16:creationId xmlns:a16="http://schemas.microsoft.com/office/drawing/2014/main" id="{0244042E-A93D-4170-971F-C6CB1C1608BB}"/>
              </a:ext>
            </a:extLst>
          </p:cNvPr>
          <p:cNvGraphicFramePr>
            <a:graphicFrameLocks noGrp="1"/>
          </p:cNvGraphicFramePr>
          <p:nvPr>
            <p:extLst>
              <p:ext uri="{D42A27DB-BD31-4B8C-83A1-F6EECF244321}">
                <p14:modId xmlns:p14="http://schemas.microsoft.com/office/powerpoint/2010/main" val="2216617141"/>
              </p:ext>
            </p:extLst>
          </p:nvPr>
        </p:nvGraphicFramePr>
        <p:xfrm>
          <a:off x="304800" y="2365226"/>
          <a:ext cx="6300000" cy="3291840"/>
        </p:xfrm>
        <a:graphic>
          <a:graphicData uri="http://schemas.openxmlformats.org/drawingml/2006/table">
            <a:tbl>
              <a:tblPr firstRow="1" bandRow="1">
                <a:tableStyleId>{5C22544A-7EE6-4342-B048-85BDC9FD1C3A}</a:tableStyleId>
              </a:tblPr>
              <a:tblGrid>
                <a:gridCol w="1260000">
                  <a:extLst>
                    <a:ext uri="{9D8B030D-6E8A-4147-A177-3AD203B41FA5}">
                      <a16:colId xmlns:a16="http://schemas.microsoft.com/office/drawing/2014/main" val="3564739627"/>
                    </a:ext>
                  </a:extLst>
                </a:gridCol>
                <a:gridCol w="1260000">
                  <a:extLst>
                    <a:ext uri="{9D8B030D-6E8A-4147-A177-3AD203B41FA5}">
                      <a16:colId xmlns:a16="http://schemas.microsoft.com/office/drawing/2014/main" val="4196262787"/>
                    </a:ext>
                  </a:extLst>
                </a:gridCol>
                <a:gridCol w="1260000">
                  <a:extLst>
                    <a:ext uri="{9D8B030D-6E8A-4147-A177-3AD203B41FA5}">
                      <a16:colId xmlns:a16="http://schemas.microsoft.com/office/drawing/2014/main" val="2470642097"/>
                    </a:ext>
                  </a:extLst>
                </a:gridCol>
                <a:gridCol w="1260000">
                  <a:extLst>
                    <a:ext uri="{9D8B030D-6E8A-4147-A177-3AD203B41FA5}">
                      <a16:colId xmlns:a16="http://schemas.microsoft.com/office/drawing/2014/main" val="1167949479"/>
                    </a:ext>
                  </a:extLst>
                </a:gridCol>
                <a:gridCol w="1260000">
                  <a:extLst>
                    <a:ext uri="{9D8B030D-6E8A-4147-A177-3AD203B41FA5}">
                      <a16:colId xmlns:a16="http://schemas.microsoft.com/office/drawing/2014/main" val="2599011623"/>
                    </a:ext>
                  </a:extLst>
                </a:gridCol>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extLst>
                  <a:ext uri="{0D108BD9-81ED-4DB2-BD59-A6C34878D82A}">
                    <a16:rowId xmlns:a16="http://schemas.microsoft.com/office/drawing/2014/main" val="3232430625"/>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rgbClr val="DBDBDB"/>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2112185976"/>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870671675"/>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040130041"/>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3217489498"/>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946332843"/>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558179604"/>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756737485"/>
                  </a:ext>
                </a:extLst>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extLst>
                  <a:ext uri="{0D108BD9-81ED-4DB2-BD59-A6C34878D82A}">
                    <a16:rowId xmlns:a16="http://schemas.microsoft.com/office/drawing/2014/main" val="86033307"/>
                  </a:ext>
                </a:extLst>
              </a:tr>
            </a:tbl>
          </a:graphicData>
        </a:graphic>
      </p:graphicFrame>
      <p:sp>
        <p:nvSpPr>
          <p:cNvPr id="11" name="矩形 10">
            <a:extLst>
              <a:ext uri="{FF2B5EF4-FFF2-40B4-BE49-F238E27FC236}">
                <a16:creationId xmlns:a16="http://schemas.microsoft.com/office/drawing/2014/main" id="{6A411DA1-98C4-4A13-BB5B-0764732F5654}"/>
              </a:ext>
            </a:extLst>
          </p:cNvPr>
          <p:cNvSpPr/>
          <p:nvPr/>
        </p:nvSpPr>
        <p:spPr>
          <a:xfrm>
            <a:off x="6931152" y="2365226"/>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2" name="矩形 11">
            <a:extLst>
              <a:ext uri="{FF2B5EF4-FFF2-40B4-BE49-F238E27FC236}">
                <a16:creationId xmlns:a16="http://schemas.microsoft.com/office/drawing/2014/main" id="{961CC407-9B62-4C82-B00D-4580BACEE75B}"/>
              </a:ext>
            </a:extLst>
          </p:cNvPr>
          <p:cNvSpPr/>
          <p:nvPr/>
        </p:nvSpPr>
        <p:spPr>
          <a:xfrm>
            <a:off x="6931152" y="4102588"/>
            <a:ext cx="4784598" cy="15544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30000"/>
              </a:lnSpc>
            </a:pPr>
            <a:endParaRPr lang="zh-CN" altLang="en-US" sz="2400" dirty="0">
              <a:solidFill>
                <a:schemeClr val="tx1">
                  <a:lumMod val="75000"/>
                  <a:lumOff val="25000"/>
                </a:schemeClr>
              </a:solidFill>
            </a:endParaRPr>
          </a:p>
        </p:txBody>
      </p:sp>
      <p:sp>
        <p:nvSpPr>
          <p:cNvPr id="13" name="right-quote-sign_36811">
            <a:extLst>
              <a:ext uri="{FF2B5EF4-FFF2-40B4-BE49-F238E27FC236}">
                <a16:creationId xmlns:a16="http://schemas.microsoft.com/office/drawing/2014/main" id="{2DFF5911-CAF6-4C00-86C1-ACD878C3DA75}"/>
              </a:ext>
            </a:extLst>
          </p:cNvPr>
          <p:cNvSpPr>
            <a:spLocks noChangeAspect="1"/>
          </p:cNvSpPr>
          <p:nvPr/>
        </p:nvSpPr>
        <p:spPr bwMode="auto">
          <a:xfrm>
            <a:off x="11393801" y="357207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4" name="right-quote-sign_36811">
            <a:extLst>
              <a:ext uri="{FF2B5EF4-FFF2-40B4-BE49-F238E27FC236}">
                <a16:creationId xmlns:a16="http://schemas.microsoft.com/office/drawing/2014/main" id="{EC27A62A-9B70-4228-8376-37BED9D37B1A}"/>
              </a:ext>
            </a:extLst>
          </p:cNvPr>
          <p:cNvSpPr>
            <a:spLocks noChangeAspect="1"/>
          </p:cNvSpPr>
          <p:nvPr/>
        </p:nvSpPr>
        <p:spPr bwMode="auto">
          <a:xfrm>
            <a:off x="11393801" y="544903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5" name="平行四边形 14">
            <a:extLst>
              <a:ext uri="{FF2B5EF4-FFF2-40B4-BE49-F238E27FC236}">
                <a16:creationId xmlns:a16="http://schemas.microsoft.com/office/drawing/2014/main" id="{2607E3A9-FBBA-4071-829E-B9B3B0D482F5}"/>
              </a:ext>
            </a:extLst>
          </p:cNvPr>
          <p:cNvSpPr/>
          <p:nvPr/>
        </p:nvSpPr>
        <p:spPr>
          <a:xfrm>
            <a:off x="7053369" y="24819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平行四边形 15">
            <a:extLst>
              <a:ext uri="{FF2B5EF4-FFF2-40B4-BE49-F238E27FC236}">
                <a16:creationId xmlns:a16="http://schemas.microsoft.com/office/drawing/2014/main" id="{0A00FD9E-4713-4C81-80D4-09F9BE82B7C9}"/>
              </a:ext>
            </a:extLst>
          </p:cNvPr>
          <p:cNvSpPr/>
          <p:nvPr/>
        </p:nvSpPr>
        <p:spPr>
          <a:xfrm>
            <a:off x="7053369" y="4222246"/>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78E1BBF6-ED46-41A2-8A42-1A98BCE60034}"/>
              </a:ext>
            </a:extLst>
          </p:cNvPr>
          <p:cNvSpPr/>
          <p:nvPr/>
        </p:nvSpPr>
        <p:spPr>
          <a:xfrm>
            <a:off x="7042150" y="2724025"/>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
        <p:nvSpPr>
          <p:cNvPr id="17" name="矩形 16">
            <a:extLst>
              <a:ext uri="{FF2B5EF4-FFF2-40B4-BE49-F238E27FC236}">
                <a16:creationId xmlns:a16="http://schemas.microsoft.com/office/drawing/2014/main" id="{86449F2E-9362-4243-9C18-5BC20BBE8BBF}"/>
              </a:ext>
            </a:extLst>
          </p:cNvPr>
          <p:cNvSpPr/>
          <p:nvPr/>
        </p:nvSpPr>
        <p:spPr>
          <a:xfrm>
            <a:off x="7042150" y="4477980"/>
            <a:ext cx="4876800" cy="522451"/>
          </a:xfrm>
          <a:prstGeom prst="rect">
            <a:avLst/>
          </a:prstGeom>
        </p:spPr>
        <p:txBody>
          <a:bodyPr wrap="square">
            <a:spAutoFit/>
          </a:bodyPr>
          <a:lstStyle/>
          <a:p>
            <a:pPr lvl="0">
              <a:lnSpc>
                <a:spcPct val="130000"/>
              </a:lnSpc>
            </a:pPr>
            <a:r>
              <a:rPr lang="zh-CN" altLang="en-US" sz="2400" dirty="0">
                <a:solidFill>
                  <a:schemeClr val="tx1">
                    <a:lumMod val="75000"/>
                    <a:lumOff val="25000"/>
                  </a:schemeClr>
                </a:solidFill>
              </a:rPr>
              <a:t>请在此输入文字说明</a:t>
            </a:r>
            <a:endParaRPr lang="zh-CN" altLang="en-US" sz="2400" dirty="0">
              <a:solidFill>
                <a:srgbClr val="000000">
                  <a:lumMod val="75000"/>
                  <a:lumOff val="25000"/>
                </a:srgbClr>
              </a:solidFill>
            </a:endParaRPr>
          </a:p>
        </p:txBody>
      </p:sp>
    </p:spTree>
    <p:extLst>
      <p:ext uri="{BB962C8B-B14F-4D97-AF65-F5344CB8AC3E}">
        <p14:creationId xmlns:p14="http://schemas.microsoft.com/office/powerpoint/2010/main" val="300043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8AD470B-2550-4D20-B881-2B9DF00B23B6}"/>
              </a:ext>
            </a:extLst>
          </p:cNvPr>
          <p:cNvSpPr>
            <a:spLocks noGrp="1"/>
          </p:cNvSpPr>
          <p:nvPr>
            <p:ph type="body" sz="quarter" idx="11"/>
          </p:nvPr>
        </p:nvSpPr>
        <p:spPr/>
        <p:txBody>
          <a:bodyPr/>
          <a:lstStyle/>
          <a:p>
            <a:r>
              <a:rPr lang="zh-CN" altLang="en-US" dirty="0"/>
              <a:t>添加页面标题内容</a:t>
            </a:r>
          </a:p>
        </p:txBody>
      </p:sp>
      <p:sp>
        <p:nvSpPr>
          <p:cNvPr id="4" name="文本占位符 3">
            <a:extLst>
              <a:ext uri="{FF2B5EF4-FFF2-40B4-BE49-F238E27FC236}">
                <a16:creationId xmlns:a16="http://schemas.microsoft.com/office/drawing/2014/main" id="{A8399FE4-7CB8-4018-ADFC-2C3236879D22}"/>
              </a:ext>
            </a:extLst>
          </p:cNvPr>
          <p:cNvSpPr>
            <a:spLocks noGrp="1"/>
          </p:cNvSpPr>
          <p:nvPr>
            <p:ph type="body" sz="quarter" idx="12"/>
          </p:nvPr>
        </p:nvSpPr>
        <p:spPr/>
        <p:txBody>
          <a:bodyPr/>
          <a:lstStyle/>
          <a:p>
            <a:endParaRPr lang="zh-CN" altLang="en-US"/>
          </a:p>
        </p:txBody>
      </p:sp>
      <p:sp>
        <p:nvSpPr>
          <p:cNvPr id="5" name="文本占位符 4">
            <a:extLst>
              <a:ext uri="{FF2B5EF4-FFF2-40B4-BE49-F238E27FC236}">
                <a16:creationId xmlns:a16="http://schemas.microsoft.com/office/drawing/2014/main" id="{EA26490C-82A9-4CEB-94C2-4EF63AA4C27D}"/>
              </a:ext>
            </a:extLst>
          </p:cNvPr>
          <p:cNvSpPr>
            <a:spLocks noGrp="1"/>
          </p:cNvSpPr>
          <p:nvPr>
            <p:ph type="body" sz="quarter" idx="13"/>
          </p:nvPr>
        </p:nvSpPr>
        <p:spPr/>
        <p:txBody>
          <a:bodyPr/>
          <a:lstStyle/>
          <a:p>
            <a:endParaRPr lang="zh-CN" altLang="en-US"/>
          </a:p>
        </p:txBody>
      </p:sp>
      <p:sp>
        <p:nvSpPr>
          <p:cNvPr id="10" name="文本占位符 9">
            <a:extLst>
              <a:ext uri="{FF2B5EF4-FFF2-40B4-BE49-F238E27FC236}">
                <a16:creationId xmlns:a16="http://schemas.microsoft.com/office/drawing/2014/main" id="{AD06000B-9C05-40C6-B526-E3A6519431C1}"/>
              </a:ext>
            </a:extLst>
          </p:cNvPr>
          <p:cNvSpPr>
            <a:spLocks noGrp="1"/>
          </p:cNvSpPr>
          <p:nvPr>
            <p:ph type="body" sz="quarter" idx="14"/>
          </p:nvPr>
        </p:nvSpPr>
        <p:spPr/>
        <p:txBody>
          <a:bodyPr/>
          <a:lstStyle/>
          <a:p>
            <a:r>
              <a:rPr lang="zh-CN" altLang="en-US" dirty="0"/>
              <a:t>请在此输入文字说明请在此输入文字说明请在此输入文字说明请在此输入文字说明请在此输入文字说明请在此输入文字说明。</a:t>
            </a:r>
          </a:p>
        </p:txBody>
      </p:sp>
      <p:graphicFrame>
        <p:nvGraphicFramePr>
          <p:cNvPr id="40" name="表格 39">
            <a:extLst>
              <a:ext uri="{FF2B5EF4-FFF2-40B4-BE49-F238E27FC236}">
                <a16:creationId xmlns:a16="http://schemas.microsoft.com/office/drawing/2014/main" id="{0244042E-A93D-4170-971F-C6CB1C1608BB}"/>
              </a:ext>
            </a:extLst>
          </p:cNvPr>
          <p:cNvGraphicFramePr>
            <a:graphicFrameLocks noGrp="1"/>
          </p:cNvGraphicFramePr>
          <p:nvPr>
            <p:extLst>
              <p:ext uri="{D42A27DB-BD31-4B8C-83A1-F6EECF244321}">
                <p14:modId xmlns:p14="http://schemas.microsoft.com/office/powerpoint/2010/main" val="1278636731"/>
              </p:ext>
            </p:extLst>
          </p:nvPr>
        </p:nvGraphicFramePr>
        <p:xfrm>
          <a:off x="5572944" y="2365226"/>
          <a:ext cx="6300000" cy="3291840"/>
        </p:xfrm>
        <a:graphic>
          <a:graphicData uri="http://schemas.openxmlformats.org/drawingml/2006/table">
            <a:tbl>
              <a:tblPr firstRow="1" bandRow="1">
                <a:tableStyleId>{5C22544A-7EE6-4342-B048-85BDC9FD1C3A}</a:tableStyleId>
              </a:tblPr>
              <a:tblGrid>
                <a:gridCol w="1260000">
                  <a:extLst>
                    <a:ext uri="{9D8B030D-6E8A-4147-A177-3AD203B41FA5}">
                      <a16:colId xmlns:a16="http://schemas.microsoft.com/office/drawing/2014/main" val="3564739627"/>
                    </a:ext>
                  </a:extLst>
                </a:gridCol>
                <a:gridCol w="1260000">
                  <a:extLst>
                    <a:ext uri="{9D8B030D-6E8A-4147-A177-3AD203B41FA5}">
                      <a16:colId xmlns:a16="http://schemas.microsoft.com/office/drawing/2014/main" val="4196262787"/>
                    </a:ext>
                  </a:extLst>
                </a:gridCol>
                <a:gridCol w="1260000">
                  <a:extLst>
                    <a:ext uri="{9D8B030D-6E8A-4147-A177-3AD203B41FA5}">
                      <a16:colId xmlns:a16="http://schemas.microsoft.com/office/drawing/2014/main" val="2470642097"/>
                    </a:ext>
                  </a:extLst>
                </a:gridCol>
                <a:gridCol w="1260000">
                  <a:extLst>
                    <a:ext uri="{9D8B030D-6E8A-4147-A177-3AD203B41FA5}">
                      <a16:colId xmlns:a16="http://schemas.microsoft.com/office/drawing/2014/main" val="1167949479"/>
                    </a:ext>
                  </a:extLst>
                </a:gridCol>
                <a:gridCol w="1260000">
                  <a:extLst>
                    <a:ext uri="{9D8B030D-6E8A-4147-A177-3AD203B41FA5}">
                      <a16:colId xmlns:a16="http://schemas.microsoft.com/office/drawing/2014/main" val="2599011623"/>
                    </a:ext>
                  </a:extLst>
                </a:gridCol>
              </a:tblGrid>
              <a:tr h="360000">
                <a:tc>
                  <a:txBody>
                    <a:bodyPr/>
                    <a:lstStyle/>
                    <a:p>
                      <a:pPr algn="ctr"/>
                      <a:r>
                        <a:rPr lang="zh-CN" altLang="en-US" dirty="0"/>
                        <a:t>标题</a:t>
                      </a:r>
                      <a:r>
                        <a:rPr lang="en-US" altLang="zh-CN" dirty="0"/>
                        <a:t>1</a:t>
                      </a:r>
                      <a:endParaRPr lang="zh-CN" altLang="en-US" dirty="0"/>
                    </a:p>
                  </a:txBody>
                  <a:tcPr>
                    <a:solidFill>
                      <a:schemeClr val="accent2"/>
                    </a:solidFill>
                  </a:tcPr>
                </a:tc>
                <a:tc>
                  <a:txBody>
                    <a:bodyPr/>
                    <a:lstStyle/>
                    <a:p>
                      <a:pPr algn="ctr"/>
                      <a:r>
                        <a:rPr lang="zh-CN" altLang="en-US" dirty="0"/>
                        <a:t>标题</a:t>
                      </a:r>
                      <a:r>
                        <a:rPr lang="en-US" altLang="zh-CN" dirty="0"/>
                        <a:t>2</a:t>
                      </a:r>
                      <a:endParaRPr lang="zh-CN" altLang="en-US" dirty="0"/>
                    </a:p>
                  </a:txBody>
                  <a:tcPr>
                    <a:solidFill>
                      <a:schemeClr val="accent2"/>
                    </a:solidFill>
                  </a:tcPr>
                </a:tc>
                <a:tc>
                  <a:txBody>
                    <a:bodyPr/>
                    <a:lstStyle/>
                    <a:p>
                      <a:pPr algn="ctr"/>
                      <a:r>
                        <a:rPr lang="zh-CN" altLang="en-US" dirty="0"/>
                        <a:t>标题</a:t>
                      </a:r>
                      <a:r>
                        <a:rPr lang="en-US" altLang="zh-CN" dirty="0"/>
                        <a:t>3</a:t>
                      </a:r>
                      <a:endParaRPr lang="zh-CN" altLang="en-US" dirty="0"/>
                    </a:p>
                  </a:txBody>
                  <a:tcPr>
                    <a:solidFill>
                      <a:schemeClr val="accent2"/>
                    </a:solidFill>
                  </a:tcPr>
                </a:tc>
                <a:tc>
                  <a:txBody>
                    <a:bodyPr/>
                    <a:lstStyle/>
                    <a:p>
                      <a:pPr algn="ctr"/>
                      <a:r>
                        <a:rPr lang="zh-CN" altLang="en-US" dirty="0"/>
                        <a:t>标题</a:t>
                      </a:r>
                      <a:r>
                        <a:rPr lang="en-US" altLang="zh-CN" dirty="0"/>
                        <a:t>4</a:t>
                      </a:r>
                      <a:endParaRPr lang="zh-CN" altLang="en-US" dirty="0"/>
                    </a:p>
                  </a:txBody>
                  <a:tcPr>
                    <a:solidFill>
                      <a:schemeClr val="accent2"/>
                    </a:solidFill>
                  </a:tcPr>
                </a:tc>
                <a:tc>
                  <a:txBody>
                    <a:bodyPr/>
                    <a:lstStyle/>
                    <a:p>
                      <a:pPr algn="ctr"/>
                      <a:r>
                        <a:rPr lang="zh-CN" altLang="en-US" dirty="0"/>
                        <a:t>标题</a:t>
                      </a:r>
                      <a:r>
                        <a:rPr lang="en-US" altLang="zh-CN" dirty="0"/>
                        <a:t>5</a:t>
                      </a:r>
                      <a:endParaRPr lang="zh-CN" altLang="en-US" dirty="0"/>
                    </a:p>
                  </a:txBody>
                  <a:tcPr>
                    <a:solidFill>
                      <a:schemeClr val="accent2"/>
                    </a:solidFill>
                  </a:tcPr>
                </a:tc>
                <a:extLst>
                  <a:ext uri="{0D108BD9-81ED-4DB2-BD59-A6C34878D82A}">
                    <a16:rowId xmlns:a16="http://schemas.microsoft.com/office/drawing/2014/main" val="3232430625"/>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2112185976"/>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870671675"/>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040130041"/>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3217489498"/>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946332843"/>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558179604"/>
                  </a:ext>
                </a:extLst>
              </a:tr>
              <a:tr h="360000">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bg1">
                        <a:lumMod val="85000"/>
                      </a:schemeClr>
                    </a:solidFill>
                  </a:tcPr>
                </a:tc>
                <a:tc>
                  <a:txBody>
                    <a:bodyPr/>
                    <a:lstStyle/>
                    <a:p>
                      <a:pPr algn="ctr"/>
                      <a:endParaRPr lang="zh-CN" altLang="en-US">
                        <a:solidFill>
                          <a:schemeClr val="tx1">
                            <a:lumMod val="75000"/>
                            <a:lumOff val="25000"/>
                          </a:schemeClr>
                        </a:solidFill>
                      </a:endParaRPr>
                    </a:p>
                  </a:txBody>
                  <a:tcPr>
                    <a:solidFill>
                      <a:schemeClr val="accent6">
                        <a:lumMod val="40000"/>
                        <a:lumOff val="60000"/>
                      </a:schemeClr>
                    </a:solidFill>
                  </a:tcPr>
                </a:tc>
                <a:tc>
                  <a:txBody>
                    <a:bodyPr/>
                    <a:lstStyle/>
                    <a:p>
                      <a:pPr algn="ctr"/>
                      <a:endParaRPr lang="zh-CN" altLang="en-US" dirty="0">
                        <a:solidFill>
                          <a:schemeClr val="tx1">
                            <a:lumMod val="75000"/>
                            <a:lumOff val="25000"/>
                          </a:schemeClr>
                        </a:solidFill>
                      </a:endParaRPr>
                    </a:p>
                  </a:txBody>
                  <a:tcPr>
                    <a:solidFill>
                      <a:schemeClr val="accent6">
                        <a:lumMod val="40000"/>
                        <a:lumOff val="60000"/>
                      </a:schemeClr>
                    </a:solidFill>
                  </a:tcPr>
                </a:tc>
                <a:extLst>
                  <a:ext uri="{0D108BD9-81ED-4DB2-BD59-A6C34878D82A}">
                    <a16:rowId xmlns:a16="http://schemas.microsoft.com/office/drawing/2014/main" val="1756737485"/>
                  </a:ext>
                </a:extLst>
              </a:tr>
              <a:tr h="360000">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tc>
                  <a:txBody>
                    <a:bodyPr/>
                    <a:lstStyle/>
                    <a:p>
                      <a:endParaRPr lang="zh-CN" altLang="en-US" dirty="0"/>
                    </a:p>
                  </a:txBody>
                  <a:tcPr>
                    <a:solidFill>
                      <a:schemeClr val="accent4"/>
                    </a:solidFill>
                  </a:tcPr>
                </a:tc>
                <a:extLst>
                  <a:ext uri="{0D108BD9-81ED-4DB2-BD59-A6C34878D82A}">
                    <a16:rowId xmlns:a16="http://schemas.microsoft.com/office/drawing/2014/main" val="86033307"/>
                  </a:ext>
                </a:extLst>
              </a:tr>
            </a:tbl>
          </a:graphicData>
        </a:graphic>
      </p:graphicFrame>
      <p:sp>
        <p:nvSpPr>
          <p:cNvPr id="9" name="矩形 8">
            <a:extLst>
              <a:ext uri="{FF2B5EF4-FFF2-40B4-BE49-F238E27FC236}">
                <a16:creationId xmlns:a16="http://schemas.microsoft.com/office/drawing/2014/main" id="{0649C761-8E54-4AB2-B0D2-110EEC6F328F}"/>
              </a:ext>
            </a:extLst>
          </p:cNvPr>
          <p:cNvSpPr/>
          <p:nvPr/>
        </p:nvSpPr>
        <p:spPr>
          <a:xfrm>
            <a:off x="317500" y="2365225"/>
            <a:ext cx="4956048" cy="329183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graphicFrame>
        <p:nvGraphicFramePr>
          <p:cNvPr id="7" name="图表 6">
            <a:extLst>
              <a:ext uri="{FF2B5EF4-FFF2-40B4-BE49-F238E27FC236}">
                <a16:creationId xmlns:a16="http://schemas.microsoft.com/office/drawing/2014/main" id="{9ED05B35-1814-4A2C-93BD-99DA292395A4}"/>
              </a:ext>
            </a:extLst>
          </p:cNvPr>
          <p:cNvGraphicFramePr/>
          <p:nvPr>
            <p:extLst>
              <p:ext uri="{D42A27DB-BD31-4B8C-83A1-F6EECF244321}">
                <p14:modId xmlns:p14="http://schemas.microsoft.com/office/powerpoint/2010/main" val="1817525516"/>
              </p:ext>
            </p:extLst>
          </p:nvPr>
        </p:nvGraphicFramePr>
        <p:xfrm>
          <a:off x="496341" y="2500377"/>
          <a:ext cx="4609059" cy="301466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076116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164DEEE-AD36-4606-999F-0374F9CF6A62}"/>
              </a:ext>
            </a:extLst>
          </p:cNvPr>
          <p:cNvSpPr>
            <a:spLocks noGrp="1"/>
          </p:cNvSpPr>
          <p:nvPr>
            <p:ph type="body" sz="quarter" idx="11"/>
          </p:nvPr>
        </p:nvSpPr>
        <p:spPr/>
        <p:txBody>
          <a:bodyPr/>
          <a:lstStyle/>
          <a:p>
            <a:r>
              <a:rPr lang="zh-CN" altLang="en-US" dirty="0"/>
              <a:t>这里可以输入标题</a:t>
            </a:r>
          </a:p>
        </p:txBody>
      </p:sp>
      <p:sp>
        <p:nvSpPr>
          <p:cNvPr id="3" name="文本占位符 2">
            <a:extLst>
              <a:ext uri="{FF2B5EF4-FFF2-40B4-BE49-F238E27FC236}">
                <a16:creationId xmlns:a16="http://schemas.microsoft.com/office/drawing/2014/main" id="{B25D0372-00A5-4172-8EEE-B7E5D9E86E1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6947B97E-0E58-40E4-A316-9377441A1DEF}"/>
              </a:ext>
            </a:extLst>
          </p:cNvPr>
          <p:cNvSpPr>
            <a:spLocks noGrp="1"/>
          </p:cNvSpPr>
          <p:nvPr>
            <p:ph type="body" sz="quarter" idx="13"/>
          </p:nvPr>
        </p:nvSpPr>
        <p:spPr/>
        <p:txBody>
          <a:bodyPr/>
          <a:lstStyle/>
          <a:p>
            <a:endParaRPr lang="zh-CN" altLang="en-US"/>
          </a:p>
        </p:txBody>
      </p:sp>
      <p:sp>
        <p:nvSpPr>
          <p:cNvPr id="18" name="矩形 17">
            <a:extLst>
              <a:ext uri="{FF2B5EF4-FFF2-40B4-BE49-F238E27FC236}">
                <a16:creationId xmlns:a16="http://schemas.microsoft.com/office/drawing/2014/main" id="{FC5EA523-3B07-4900-9451-5AE043827371}"/>
              </a:ext>
            </a:extLst>
          </p:cNvPr>
          <p:cNvSpPr/>
          <p:nvPr/>
        </p:nvSpPr>
        <p:spPr>
          <a:xfrm>
            <a:off x="2161569" y="1588295"/>
            <a:ext cx="16049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添加观点</a:t>
            </a:r>
            <a:r>
              <a:rPr kumimoji="0" lang="en-US" altLang="zh-CN"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rPr>
              <a:t>1</a:t>
            </a:r>
            <a:endParaRPr kumimoji="0" lang="zh-CN" altLang="en-US" sz="2400" b="1" i="0" u="none" strike="noStrike" kern="1200" cap="none" spc="0" normalizeH="0" baseline="0" noProof="0" dirty="0">
              <a:ln>
                <a:noFill/>
              </a:ln>
              <a:solidFill>
                <a:schemeClr val="accent2"/>
              </a:solidFill>
              <a:effectLst/>
              <a:uLnTx/>
              <a:uFillTx/>
              <a:latin typeface="思源黑体 CN Heavy" panose="020B0A00000000000000" pitchFamily="34" charset="-122"/>
              <a:ea typeface="思源黑体 CN Heavy" panose="020B0A00000000000000" pitchFamily="34" charset="-122"/>
              <a:cs typeface="+mn-cs"/>
            </a:endParaRPr>
          </a:p>
        </p:txBody>
      </p:sp>
      <p:sp>
        <p:nvSpPr>
          <p:cNvPr id="20" name="矩形 19">
            <a:extLst>
              <a:ext uri="{FF2B5EF4-FFF2-40B4-BE49-F238E27FC236}">
                <a16:creationId xmlns:a16="http://schemas.microsoft.com/office/drawing/2014/main" id="{C0930ECD-9CA4-4B63-9EF3-2A6A144F8703}"/>
              </a:ext>
            </a:extLst>
          </p:cNvPr>
          <p:cNvSpPr/>
          <p:nvPr/>
        </p:nvSpPr>
        <p:spPr>
          <a:xfrm>
            <a:off x="1086313" y="4159086"/>
            <a:ext cx="2628267" cy="461665"/>
          </a:xfrm>
          <a:prstGeom prst="rect">
            <a:avLst/>
          </a:prstGeom>
        </p:spPr>
        <p:txBody>
          <a:bodyPr wrap="square">
            <a:spAutoFit/>
          </a:bodyPr>
          <a:lstStyle/>
          <a:p>
            <a:pPr algn="r"/>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4</a:t>
            </a:r>
            <a:endParaRPr lang="zh-CN" altLang="en-US" sz="2400" b="1" dirty="0">
              <a:solidFill>
                <a:schemeClr val="accent2"/>
              </a:solidFill>
              <a:ea typeface="思源黑体 CN Heavy" panose="020B0A00000000000000" pitchFamily="34" charset="-122"/>
            </a:endParaRPr>
          </a:p>
        </p:txBody>
      </p:sp>
      <p:sp>
        <p:nvSpPr>
          <p:cNvPr id="22" name="矩形 21">
            <a:extLst>
              <a:ext uri="{FF2B5EF4-FFF2-40B4-BE49-F238E27FC236}">
                <a16:creationId xmlns:a16="http://schemas.microsoft.com/office/drawing/2014/main" id="{BC3CE1CC-E2CA-473A-917F-CC7DF6DD45E9}"/>
              </a:ext>
            </a:extLst>
          </p:cNvPr>
          <p:cNvSpPr/>
          <p:nvPr/>
        </p:nvSpPr>
        <p:spPr>
          <a:xfrm>
            <a:off x="8311688" y="4157352"/>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3</a:t>
            </a:r>
            <a:endParaRPr lang="zh-CN" altLang="en-US" sz="2400" b="1" dirty="0">
              <a:solidFill>
                <a:schemeClr val="accent2"/>
              </a:solidFill>
              <a:ea typeface="思源黑体 CN Heavy" panose="020B0A00000000000000" pitchFamily="34" charset="-122"/>
            </a:endParaRPr>
          </a:p>
        </p:txBody>
      </p:sp>
      <p:sp>
        <p:nvSpPr>
          <p:cNvPr id="24" name="矩形 23">
            <a:extLst>
              <a:ext uri="{FF2B5EF4-FFF2-40B4-BE49-F238E27FC236}">
                <a16:creationId xmlns:a16="http://schemas.microsoft.com/office/drawing/2014/main" id="{BC8D302D-D3B1-4410-8994-7B04637550C0}"/>
              </a:ext>
            </a:extLst>
          </p:cNvPr>
          <p:cNvSpPr/>
          <p:nvPr/>
        </p:nvSpPr>
        <p:spPr>
          <a:xfrm>
            <a:off x="8282214" y="1582038"/>
            <a:ext cx="1587294" cy="461665"/>
          </a:xfrm>
          <a:prstGeom prst="rect">
            <a:avLst/>
          </a:prstGeom>
        </p:spPr>
        <p:txBody>
          <a:bodyPr wrap="none">
            <a:spAutoFit/>
          </a:bodyPr>
          <a:lstStyle/>
          <a:p>
            <a:r>
              <a:rPr lang="zh-CN" altLang="en-US" sz="2400" b="1" dirty="0">
                <a:solidFill>
                  <a:schemeClr val="accent2"/>
                </a:solidFill>
                <a:ea typeface="思源黑体 CN Heavy" panose="020B0A00000000000000" pitchFamily="34" charset="-122"/>
              </a:rPr>
              <a:t>添加观点</a:t>
            </a:r>
            <a:r>
              <a:rPr lang="en-US" altLang="zh-CN" sz="2400" b="1" dirty="0">
                <a:solidFill>
                  <a:schemeClr val="accent2"/>
                </a:solidFill>
                <a:ea typeface="思源黑体 CN Heavy" panose="020B0A00000000000000" pitchFamily="34" charset="-122"/>
              </a:rPr>
              <a:t>2</a:t>
            </a:r>
            <a:endParaRPr lang="zh-CN" altLang="en-US" sz="2400" b="1" dirty="0">
              <a:solidFill>
                <a:schemeClr val="accent2"/>
              </a:solidFill>
              <a:ea typeface="思源黑体 CN Heavy" panose="020B0A00000000000000" pitchFamily="34" charset="-122"/>
            </a:endParaRPr>
          </a:p>
        </p:txBody>
      </p:sp>
      <p:sp>
        <p:nvSpPr>
          <p:cNvPr id="25" name="文本框 24">
            <a:extLst>
              <a:ext uri="{FF2B5EF4-FFF2-40B4-BE49-F238E27FC236}">
                <a16:creationId xmlns:a16="http://schemas.microsoft.com/office/drawing/2014/main" id="{273CF2A7-C429-4217-83A1-9C6026DB9565}"/>
              </a:ext>
            </a:extLst>
          </p:cNvPr>
          <p:cNvSpPr txBox="1"/>
          <p:nvPr/>
        </p:nvSpPr>
        <p:spPr>
          <a:xfrm>
            <a:off x="44717" y="2086529"/>
            <a:ext cx="3651358" cy="360612"/>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p>
        </p:txBody>
      </p:sp>
      <p:sp>
        <p:nvSpPr>
          <p:cNvPr id="26" name="文本框 25">
            <a:extLst>
              <a:ext uri="{FF2B5EF4-FFF2-40B4-BE49-F238E27FC236}">
                <a16:creationId xmlns:a16="http://schemas.microsoft.com/office/drawing/2014/main" id="{B9DDB714-1E94-4ECD-A3A1-54632DF4B2F2}"/>
              </a:ext>
            </a:extLst>
          </p:cNvPr>
          <p:cNvSpPr txBox="1"/>
          <p:nvPr/>
        </p:nvSpPr>
        <p:spPr>
          <a:xfrm>
            <a:off x="63222" y="4688938"/>
            <a:ext cx="3651358" cy="362343"/>
          </a:xfrm>
          <a:prstGeom prst="rect">
            <a:avLst/>
          </a:prstGeom>
          <a:noFill/>
        </p:spPr>
        <p:txBody>
          <a:bodyPr wrap="square" rtlCol="0">
            <a:spAutoFit/>
          </a:bodyPr>
          <a:lstStyle/>
          <a:p>
            <a:pPr algn="r">
              <a:lnSpc>
                <a:spcPct val="120000"/>
              </a:lnSpc>
            </a:pPr>
            <a:r>
              <a:rPr lang="zh-CN" altLang="en-US" sz="1600" dirty="0">
                <a:solidFill>
                  <a:schemeClr val="tx1">
                    <a:lumMod val="75000"/>
                    <a:lumOff val="25000"/>
                  </a:schemeClr>
                </a:solidFill>
              </a:rPr>
              <a:t>请在此输入文字说明</a:t>
            </a:r>
          </a:p>
        </p:txBody>
      </p:sp>
      <p:sp>
        <p:nvSpPr>
          <p:cNvPr id="28" name="文本框 27">
            <a:extLst>
              <a:ext uri="{FF2B5EF4-FFF2-40B4-BE49-F238E27FC236}">
                <a16:creationId xmlns:a16="http://schemas.microsoft.com/office/drawing/2014/main" id="{4FF1A978-C68C-4EE4-ADD7-1B213BB8A36E}"/>
              </a:ext>
            </a:extLst>
          </p:cNvPr>
          <p:cNvSpPr txBox="1"/>
          <p:nvPr/>
        </p:nvSpPr>
        <p:spPr>
          <a:xfrm>
            <a:off x="8311688" y="2100382"/>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p>
        </p:txBody>
      </p:sp>
      <p:sp>
        <p:nvSpPr>
          <p:cNvPr id="29" name="文本框 28">
            <a:extLst>
              <a:ext uri="{FF2B5EF4-FFF2-40B4-BE49-F238E27FC236}">
                <a16:creationId xmlns:a16="http://schemas.microsoft.com/office/drawing/2014/main" id="{6D7DDD70-35DC-4A6D-8C6E-C00BB6097FAA}"/>
              </a:ext>
            </a:extLst>
          </p:cNvPr>
          <p:cNvSpPr txBox="1"/>
          <p:nvPr/>
        </p:nvSpPr>
        <p:spPr>
          <a:xfrm>
            <a:off x="8292301" y="4688938"/>
            <a:ext cx="3651358" cy="362343"/>
          </a:xfrm>
          <a:prstGeom prst="rect">
            <a:avLst/>
          </a:prstGeom>
          <a:noFill/>
        </p:spPr>
        <p:txBody>
          <a:bodyPr wrap="square" rtlCol="0">
            <a:spAutoFit/>
          </a:bodyPr>
          <a:lstStyle/>
          <a:p>
            <a:pPr>
              <a:lnSpc>
                <a:spcPct val="120000"/>
              </a:lnSpc>
            </a:pPr>
            <a:r>
              <a:rPr lang="zh-CN" altLang="en-US" sz="1600" dirty="0">
                <a:solidFill>
                  <a:schemeClr val="tx1">
                    <a:lumMod val="75000"/>
                    <a:lumOff val="25000"/>
                  </a:schemeClr>
                </a:solidFill>
              </a:rPr>
              <a:t>请在此输入文字说明</a:t>
            </a:r>
          </a:p>
        </p:txBody>
      </p:sp>
      <p:grpSp>
        <p:nvGrpSpPr>
          <p:cNvPr id="5" name="组合 4">
            <a:extLst>
              <a:ext uri="{FF2B5EF4-FFF2-40B4-BE49-F238E27FC236}">
                <a16:creationId xmlns:a16="http://schemas.microsoft.com/office/drawing/2014/main" id="{8726568A-5C6D-4918-9B02-DFB6863D26B7}"/>
              </a:ext>
            </a:extLst>
          </p:cNvPr>
          <p:cNvGrpSpPr/>
          <p:nvPr/>
        </p:nvGrpSpPr>
        <p:grpSpPr>
          <a:xfrm>
            <a:off x="4205643" y="1919179"/>
            <a:ext cx="4104458" cy="3196964"/>
            <a:chOff x="3848100" y="1592263"/>
            <a:chExt cx="4844988" cy="3773763"/>
          </a:xfrm>
        </p:grpSpPr>
        <p:sp>
          <p:nvSpPr>
            <p:cNvPr id="6" name="椭圆 5">
              <a:extLst>
                <a:ext uri="{FF2B5EF4-FFF2-40B4-BE49-F238E27FC236}">
                  <a16:creationId xmlns:a16="http://schemas.microsoft.com/office/drawing/2014/main" id="{3F584FBA-6454-482D-AC07-92E5AD97AE89}"/>
                </a:ext>
              </a:extLst>
            </p:cNvPr>
            <p:cNvSpPr/>
            <p:nvPr/>
          </p:nvSpPr>
          <p:spPr>
            <a:xfrm>
              <a:off x="5074227" y="2573830"/>
              <a:ext cx="1814946" cy="18149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7" name="椭圆 6">
              <a:extLst>
                <a:ext uri="{FF2B5EF4-FFF2-40B4-BE49-F238E27FC236}">
                  <a16:creationId xmlns:a16="http://schemas.microsoft.com/office/drawing/2014/main" id="{1E148554-69B0-44CA-87E6-DECA60797C1C}"/>
                </a:ext>
              </a:extLst>
            </p:cNvPr>
            <p:cNvSpPr/>
            <p:nvPr/>
          </p:nvSpPr>
          <p:spPr>
            <a:xfrm>
              <a:off x="4096977" y="1596580"/>
              <a:ext cx="3769446" cy="3769446"/>
            </a:xfrm>
            <a:prstGeom prst="ellipse">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椭圆 7">
              <a:extLst>
                <a:ext uri="{FF2B5EF4-FFF2-40B4-BE49-F238E27FC236}">
                  <a16:creationId xmlns:a16="http://schemas.microsoft.com/office/drawing/2014/main" id="{9387431B-5E10-47CD-9D67-D3BA73276D18}"/>
                </a:ext>
              </a:extLst>
            </p:cNvPr>
            <p:cNvSpPr/>
            <p:nvPr/>
          </p:nvSpPr>
          <p:spPr>
            <a:xfrm>
              <a:off x="3848100" y="1596580"/>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椭圆 8">
              <a:extLst>
                <a:ext uri="{FF2B5EF4-FFF2-40B4-BE49-F238E27FC236}">
                  <a16:creationId xmlns:a16="http://schemas.microsoft.com/office/drawing/2014/main" id="{B585162B-CF9D-48BB-8F7A-F3599C23FF0E}"/>
                </a:ext>
              </a:extLst>
            </p:cNvPr>
            <p:cNvSpPr/>
            <p:nvPr/>
          </p:nvSpPr>
          <p:spPr>
            <a:xfrm>
              <a:off x="3848100"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文本框 9">
              <a:extLst>
                <a:ext uri="{FF2B5EF4-FFF2-40B4-BE49-F238E27FC236}">
                  <a16:creationId xmlns:a16="http://schemas.microsoft.com/office/drawing/2014/main" id="{0D590E6A-B811-4896-A7B5-9DAD88605E9B}"/>
                </a:ext>
              </a:extLst>
            </p:cNvPr>
            <p:cNvSpPr txBox="1"/>
            <p:nvPr/>
          </p:nvSpPr>
          <p:spPr>
            <a:xfrm>
              <a:off x="4215386" y="1853498"/>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1</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1" name="椭圆 10">
              <a:extLst>
                <a:ext uri="{FF2B5EF4-FFF2-40B4-BE49-F238E27FC236}">
                  <a16:creationId xmlns:a16="http://schemas.microsoft.com/office/drawing/2014/main" id="{5310349E-C999-4D8D-A893-C20E89187033}"/>
                </a:ext>
              </a:extLst>
            </p:cNvPr>
            <p:cNvSpPr/>
            <p:nvPr/>
          </p:nvSpPr>
          <p:spPr>
            <a:xfrm>
              <a:off x="6915664" y="1592263"/>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CB5C4219-5A4D-4647-BD84-89C80744D6D6}"/>
                </a:ext>
              </a:extLst>
            </p:cNvPr>
            <p:cNvSpPr/>
            <p:nvPr/>
          </p:nvSpPr>
          <p:spPr>
            <a:xfrm>
              <a:off x="6905252" y="4139898"/>
              <a:ext cx="1226127" cy="1226127"/>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文本框 12">
              <a:extLst>
                <a:ext uri="{FF2B5EF4-FFF2-40B4-BE49-F238E27FC236}">
                  <a16:creationId xmlns:a16="http://schemas.microsoft.com/office/drawing/2014/main" id="{9E51F3C8-1D48-4EA5-A1B7-EC2C056417B6}"/>
                </a:ext>
              </a:extLst>
            </p:cNvPr>
            <p:cNvSpPr txBox="1"/>
            <p:nvPr/>
          </p:nvSpPr>
          <p:spPr>
            <a:xfrm>
              <a:off x="7293779" y="1862586"/>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2</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4AA3081-E5CF-44C1-8321-33E8306AD545}"/>
                </a:ext>
              </a:extLst>
            </p:cNvPr>
            <p:cNvSpPr txBox="1"/>
            <p:nvPr/>
          </p:nvSpPr>
          <p:spPr>
            <a:xfrm>
              <a:off x="7268606" y="4397231"/>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3</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EF1E29-A415-4323-9657-C55F3ED0BACC}"/>
                </a:ext>
              </a:extLst>
            </p:cNvPr>
            <p:cNvSpPr txBox="1"/>
            <p:nvPr/>
          </p:nvSpPr>
          <p:spPr>
            <a:xfrm>
              <a:off x="4201097" y="4420697"/>
              <a:ext cx="1399309" cy="762943"/>
            </a:xfrm>
            <a:prstGeom prst="rect">
              <a:avLst/>
            </a:prstGeom>
            <a:noFill/>
          </p:spPr>
          <p:txBody>
            <a:bodyPr wrap="square" rtlCol="0">
              <a:spAutoFit/>
            </a:bodyPr>
            <a:lstStyle/>
            <a:p>
              <a:r>
                <a:rPr lang="en-US" altLang="zh-CN" sz="3600" spc="300" dirty="0">
                  <a:solidFill>
                    <a:schemeClr val="accent2"/>
                  </a:solidFill>
                  <a:latin typeface="微软雅黑" panose="020B0503020204020204" pitchFamily="34" charset="-122"/>
                  <a:ea typeface="微软雅黑" panose="020B0503020204020204" pitchFamily="34" charset="-122"/>
                </a:rPr>
                <a:t>4</a:t>
              </a:r>
              <a:endParaRPr lang="zh-CN" altLang="en-US" sz="3600" spc="300" dirty="0">
                <a:solidFill>
                  <a:schemeClr val="accent2"/>
                </a:solidFill>
                <a:latin typeface="微软雅黑" panose="020B0503020204020204" pitchFamily="34" charset="-122"/>
                <a:ea typeface="微软雅黑" panose="020B0503020204020204" pitchFamily="34" charset="-122"/>
              </a:endParaRPr>
            </a:p>
          </p:txBody>
        </p:sp>
        <p:sp>
          <p:nvSpPr>
            <p:cNvPr id="30" name="Freeform 16">
              <a:extLst>
                <a:ext uri="{FF2B5EF4-FFF2-40B4-BE49-F238E27FC236}">
                  <a16:creationId xmlns:a16="http://schemas.microsoft.com/office/drawing/2014/main" id="{08A251F1-CA79-42A3-B04E-C6889E53E524}"/>
                </a:ext>
              </a:extLst>
            </p:cNvPr>
            <p:cNvSpPr>
              <a:spLocks noEditPoints="1"/>
            </p:cNvSpPr>
            <p:nvPr/>
          </p:nvSpPr>
          <p:spPr bwMode="auto">
            <a:xfrm>
              <a:off x="5587127" y="3085576"/>
              <a:ext cx="789146" cy="791454"/>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solidFill>
                  <a:schemeClr val="bg1"/>
                </a:solidFill>
              </a:endParaRPr>
            </a:p>
          </p:txBody>
        </p:sp>
      </p:grpSp>
    </p:spTree>
    <p:extLst>
      <p:ext uri="{BB962C8B-B14F-4D97-AF65-F5344CB8AC3E}">
        <p14:creationId xmlns:p14="http://schemas.microsoft.com/office/powerpoint/2010/main" val="2374472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占位符 12">
            <a:extLst>
              <a:ext uri="{FF2B5EF4-FFF2-40B4-BE49-F238E27FC236}">
                <a16:creationId xmlns:a16="http://schemas.microsoft.com/office/drawing/2014/main" id="{F9C5D1A1-6034-44EA-B2E2-0F02EF578E95}"/>
              </a:ext>
            </a:extLst>
          </p:cNvPr>
          <p:cNvSpPr>
            <a:spLocks noGrp="1"/>
          </p:cNvSpPr>
          <p:nvPr>
            <p:ph type="body" sz="quarter" idx="11"/>
          </p:nvPr>
        </p:nvSpPr>
        <p:spPr/>
        <p:txBody>
          <a:bodyPr/>
          <a:lstStyle/>
          <a:p>
            <a:r>
              <a:rPr lang="zh-CN" altLang="en-US" spc="600" dirty="0"/>
              <a:t>感谢聆听</a:t>
            </a:r>
          </a:p>
        </p:txBody>
      </p:sp>
    </p:spTree>
    <p:extLst>
      <p:ext uri="{BB962C8B-B14F-4D97-AF65-F5344CB8AC3E}">
        <p14:creationId xmlns:p14="http://schemas.microsoft.com/office/powerpoint/2010/main" val="318711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E95D20D-2AFC-451E-85BB-6A17FC86EF76}"/>
              </a:ext>
            </a:extLst>
          </p:cNvPr>
          <p:cNvSpPr>
            <a:spLocks noGrp="1"/>
          </p:cNvSpPr>
          <p:nvPr>
            <p:ph type="body" sz="quarter" idx="11"/>
          </p:nvPr>
        </p:nvSpPr>
        <p:spPr/>
        <p:txBody>
          <a:bodyPr/>
          <a:lstStyle/>
          <a:p>
            <a:r>
              <a:rPr lang="zh-CN" altLang="en-US" spc="600" dirty="0"/>
              <a:t>感谢聆听</a:t>
            </a:r>
          </a:p>
        </p:txBody>
      </p:sp>
    </p:spTree>
    <p:extLst>
      <p:ext uri="{BB962C8B-B14F-4D97-AF65-F5344CB8AC3E}">
        <p14:creationId xmlns:p14="http://schemas.microsoft.com/office/powerpoint/2010/main" val="4090752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A74ED3E-DC16-4907-A2BD-F614B3B28DEA}"/>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3841958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占位符 100">
            <a:extLst>
              <a:ext uri="{FF2B5EF4-FFF2-40B4-BE49-F238E27FC236}">
                <a16:creationId xmlns:a16="http://schemas.microsoft.com/office/drawing/2014/main" id="{03182BBF-66AB-408A-A984-CA98D728623E}"/>
              </a:ext>
            </a:extLst>
          </p:cNvPr>
          <p:cNvSpPr>
            <a:spLocks noGrp="1"/>
          </p:cNvSpPr>
          <p:nvPr>
            <p:ph type="body" sz="quarter" idx="13"/>
          </p:nvPr>
        </p:nvSpPr>
        <p:spPr/>
        <p:txBody>
          <a:bodyPr/>
          <a:lstStyle/>
          <a:p>
            <a:endParaRPr lang="zh-CN" altLang="en-US"/>
          </a:p>
        </p:txBody>
      </p:sp>
      <p:sp>
        <p:nvSpPr>
          <p:cNvPr id="102" name="文本占位符 101">
            <a:extLst>
              <a:ext uri="{FF2B5EF4-FFF2-40B4-BE49-F238E27FC236}">
                <a16:creationId xmlns:a16="http://schemas.microsoft.com/office/drawing/2014/main" id="{392AED2E-FCC2-4A54-9C47-ABF429E2AB7E}"/>
              </a:ext>
            </a:extLst>
          </p:cNvPr>
          <p:cNvSpPr>
            <a:spLocks noGrp="1"/>
          </p:cNvSpPr>
          <p:nvPr>
            <p:ph type="body" sz="quarter" idx="14"/>
          </p:nvPr>
        </p:nvSpPr>
        <p:spPr/>
        <p:txBody>
          <a:bodyPr/>
          <a:lstStyle/>
          <a:p>
            <a:r>
              <a:rPr lang="zh-CN" altLang="en-US" dirty="0"/>
              <a:t>色彩规范</a:t>
            </a:r>
          </a:p>
        </p:txBody>
      </p:sp>
      <p:sp>
        <p:nvSpPr>
          <p:cNvPr id="69" name="文本框 68">
            <a:extLst>
              <a:ext uri="{FF2B5EF4-FFF2-40B4-BE49-F238E27FC236}">
                <a16:creationId xmlns:a16="http://schemas.microsoft.com/office/drawing/2014/main" id="{EF445B41-B84B-47B9-899C-B1AD59BE1D25}"/>
              </a:ext>
            </a:extLst>
          </p:cNvPr>
          <p:cNvSpPr txBox="1"/>
          <p:nvPr/>
        </p:nvSpPr>
        <p:spPr>
          <a:xfrm>
            <a:off x="60022"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主色</a:t>
            </a:r>
          </a:p>
        </p:txBody>
      </p:sp>
      <p:sp>
        <p:nvSpPr>
          <p:cNvPr id="70" name="矩形 69">
            <a:extLst>
              <a:ext uri="{FF2B5EF4-FFF2-40B4-BE49-F238E27FC236}">
                <a16:creationId xmlns:a16="http://schemas.microsoft.com/office/drawing/2014/main" id="{1E959133-BEDA-46C1-8134-8AC592C6459C}"/>
              </a:ext>
            </a:extLst>
          </p:cNvPr>
          <p:cNvSpPr/>
          <p:nvPr/>
        </p:nvSpPr>
        <p:spPr>
          <a:xfrm>
            <a:off x="320372" y="2030986"/>
            <a:ext cx="1308100" cy="720000"/>
          </a:xfrm>
          <a:prstGeom prst="rect">
            <a:avLst/>
          </a:prstGeom>
          <a:solidFill>
            <a:srgbClr val="C8161E"/>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1" name="文本框 70">
            <a:extLst>
              <a:ext uri="{FF2B5EF4-FFF2-40B4-BE49-F238E27FC236}">
                <a16:creationId xmlns:a16="http://schemas.microsoft.com/office/drawing/2014/main" id="{2FFCEDA7-30B7-4B43-9A6D-FE6FD066F6A5}"/>
              </a:ext>
            </a:extLst>
          </p:cNvPr>
          <p:cNvSpPr txBox="1"/>
          <p:nvPr/>
        </p:nvSpPr>
        <p:spPr>
          <a:xfrm>
            <a:off x="60022" y="3192331"/>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平衡色</a:t>
            </a:r>
          </a:p>
        </p:txBody>
      </p:sp>
      <p:sp>
        <p:nvSpPr>
          <p:cNvPr id="72" name="矩形 71">
            <a:extLst>
              <a:ext uri="{FF2B5EF4-FFF2-40B4-BE49-F238E27FC236}">
                <a16:creationId xmlns:a16="http://schemas.microsoft.com/office/drawing/2014/main" id="{203F72AB-91A4-41EE-B9A1-6717F7E50432}"/>
              </a:ext>
            </a:extLst>
          </p:cNvPr>
          <p:cNvSpPr/>
          <p:nvPr/>
        </p:nvSpPr>
        <p:spPr>
          <a:xfrm>
            <a:off x="1647522" y="2030986"/>
            <a:ext cx="400050" cy="720000"/>
          </a:xfrm>
          <a:prstGeom prst="rect">
            <a:avLst/>
          </a:prstGeom>
          <a:solidFill>
            <a:srgbClr val="C8161E">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3" name="矩形 72">
            <a:extLst>
              <a:ext uri="{FF2B5EF4-FFF2-40B4-BE49-F238E27FC236}">
                <a16:creationId xmlns:a16="http://schemas.microsoft.com/office/drawing/2014/main" id="{8EC9036B-0677-4B10-90BC-9F84D88C6D69}"/>
              </a:ext>
            </a:extLst>
          </p:cNvPr>
          <p:cNvSpPr/>
          <p:nvPr/>
        </p:nvSpPr>
        <p:spPr>
          <a:xfrm>
            <a:off x="2055173" y="2030986"/>
            <a:ext cx="400050" cy="720000"/>
          </a:xfrm>
          <a:prstGeom prst="rect">
            <a:avLst/>
          </a:prstGeom>
          <a:solidFill>
            <a:srgbClr val="C8161E">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4" name="矩形 73">
            <a:extLst>
              <a:ext uri="{FF2B5EF4-FFF2-40B4-BE49-F238E27FC236}">
                <a16:creationId xmlns:a16="http://schemas.microsoft.com/office/drawing/2014/main" id="{C13EA825-B784-4534-BD09-74AF6968DED9}"/>
              </a:ext>
            </a:extLst>
          </p:cNvPr>
          <p:cNvSpPr/>
          <p:nvPr/>
        </p:nvSpPr>
        <p:spPr>
          <a:xfrm>
            <a:off x="2462824" y="2030986"/>
            <a:ext cx="400050" cy="720000"/>
          </a:xfrm>
          <a:prstGeom prst="rect">
            <a:avLst/>
          </a:prstGeom>
          <a:solidFill>
            <a:srgbClr val="C8161E">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5" name="矩形 74">
            <a:extLst>
              <a:ext uri="{FF2B5EF4-FFF2-40B4-BE49-F238E27FC236}">
                <a16:creationId xmlns:a16="http://schemas.microsoft.com/office/drawing/2014/main" id="{5A0CDD81-3E01-495E-AE01-79192873244A}"/>
              </a:ext>
            </a:extLst>
          </p:cNvPr>
          <p:cNvSpPr/>
          <p:nvPr/>
        </p:nvSpPr>
        <p:spPr>
          <a:xfrm>
            <a:off x="2870475" y="2030986"/>
            <a:ext cx="400050" cy="720000"/>
          </a:xfrm>
          <a:prstGeom prst="rect">
            <a:avLst/>
          </a:prstGeom>
          <a:solidFill>
            <a:srgbClr val="C8161E">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6" name="矩形 75">
            <a:extLst>
              <a:ext uri="{FF2B5EF4-FFF2-40B4-BE49-F238E27FC236}">
                <a16:creationId xmlns:a16="http://schemas.microsoft.com/office/drawing/2014/main" id="{7D5EDFF7-D939-4B8D-BA31-AE8299479D58}"/>
              </a:ext>
            </a:extLst>
          </p:cNvPr>
          <p:cNvSpPr/>
          <p:nvPr/>
        </p:nvSpPr>
        <p:spPr>
          <a:xfrm>
            <a:off x="320372" y="3804451"/>
            <a:ext cx="1308100" cy="720000"/>
          </a:xfrm>
          <a:prstGeom prst="rect">
            <a:avLst/>
          </a:prstGeom>
          <a:solidFill>
            <a:srgbClr val="ED7D3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7" name="矩形 76">
            <a:extLst>
              <a:ext uri="{FF2B5EF4-FFF2-40B4-BE49-F238E27FC236}">
                <a16:creationId xmlns:a16="http://schemas.microsoft.com/office/drawing/2014/main" id="{CB3237DC-F195-4EAC-8B0C-22BC2ECD52D9}"/>
              </a:ext>
            </a:extLst>
          </p:cNvPr>
          <p:cNvSpPr/>
          <p:nvPr/>
        </p:nvSpPr>
        <p:spPr>
          <a:xfrm>
            <a:off x="1647522" y="3804451"/>
            <a:ext cx="400050" cy="720000"/>
          </a:xfrm>
          <a:prstGeom prst="rect">
            <a:avLst/>
          </a:prstGeom>
          <a:solidFill>
            <a:srgbClr val="ED7D31">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8" name="矩形 77">
            <a:extLst>
              <a:ext uri="{FF2B5EF4-FFF2-40B4-BE49-F238E27FC236}">
                <a16:creationId xmlns:a16="http://schemas.microsoft.com/office/drawing/2014/main" id="{85311A5D-8C9B-42A5-ADA9-21B1423BB425}"/>
              </a:ext>
            </a:extLst>
          </p:cNvPr>
          <p:cNvSpPr/>
          <p:nvPr/>
        </p:nvSpPr>
        <p:spPr>
          <a:xfrm>
            <a:off x="2055173" y="3804451"/>
            <a:ext cx="400050" cy="720000"/>
          </a:xfrm>
          <a:prstGeom prst="rect">
            <a:avLst/>
          </a:prstGeom>
          <a:solidFill>
            <a:srgbClr val="ED7D31">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79" name="矩形 78">
            <a:extLst>
              <a:ext uri="{FF2B5EF4-FFF2-40B4-BE49-F238E27FC236}">
                <a16:creationId xmlns:a16="http://schemas.microsoft.com/office/drawing/2014/main" id="{807595C2-D02A-46F7-8F27-1137674E719F}"/>
              </a:ext>
            </a:extLst>
          </p:cNvPr>
          <p:cNvSpPr/>
          <p:nvPr/>
        </p:nvSpPr>
        <p:spPr>
          <a:xfrm>
            <a:off x="2462824" y="3804451"/>
            <a:ext cx="400050" cy="720000"/>
          </a:xfrm>
          <a:prstGeom prst="rect">
            <a:avLst/>
          </a:prstGeom>
          <a:solidFill>
            <a:srgbClr val="ED7D31">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0" name="矩形 79">
            <a:extLst>
              <a:ext uri="{FF2B5EF4-FFF2-40B4-BE49-F238E27FC236}">
                <a16:creationId xmlns:a16="http://schemas.microsoft.com/office/drawing/2014/main" id="{952088A8-7513-458B-8C97-B445B5DE202E}"/>
              </a:ext>
            </a:extLst>
          </p:cNvPr>
          <p:cNvSpPr/>
          <p:nvPr/>
        </p:nvSpPr>
        <p:spPr>
          <a:xfrm>
            <a:off x="2870475" y="3804451"/>
            <a:ext cx="400050" cy="720000"/>
          </a:xfrm>
          <a:prstGeom prst="rect">
            <a:avLst/>
          </a:prstGeom>
          <a:solidFill>
            <a:srgbClr val="ED7D31">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1" name="矩形 80">
            <a:extLst>
              <a:ext uri="{FF2B5EF4-FFF2-40B4-BE49-F238E27FC236}">
                <a16:creationId xmlns:a16="http://schemas.microsoft.com/office/drawing/2014/main" id="{05001C89-2EDA-4F30-BA56-921EFF023AB5}"/>
              </a:ext>
            </a:extLst>
          </p:cNvPr>
          <p:cNvSpPr/>
          <p:nvPr/>
        </p:nvSpPr>
        <p:spPr>
          <a:xfrm>
            <a:off x="320372" y="4744250"/>
            <a:ext cx="1308100" cy="720000"/>
          </a:xfrm>
          <a:prstGeom prst="rect">
            <a:avLst/>
          </a:prstGeom>
          <a:solidFill>
            <a:srgbClr val="FFC000"/>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82" name="矩形 81">
            <a:extLst>
              <a:ext uri="{FF2B5EF4-FFF2-40B4-BE49-F238E27FC236}">
                <a16:creationId xmlns:a16="http://schemas.microsoft.com/office/drawing/2014/main" id="{6B06B0D8-B7EF-4E68-B8A6-3EDC0D69E8E3}"/>
              </a:ext>
            </a:extLst>
          </p:cNvPr>
          <p:cNvSpPr/>
          <p:nvPr/>
        </p:nvSpPr>
        <p:spPr>
          <a:xfrm>
            <a:off x="1638363" y="4744250"/>
            <a:ext cx="400050" cy="720000"/>
          </a:xfrm>
          <a:prstGeom prst="rect">
            <a:avLst/>
          </a:prstGeom>
          <a:solidFill>
            <a:srgbClr val="FFC000">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3" name="矩形 82">
            <a:extLst>
              <a:ext uri="{FF2B5EF4-FFF2-40B4-BE49-F238E27FC236}">
                <a16:creationId xmlns:a16="http://schemas.microsoft.com/office/drawing/2014/main" id="{2028437E-8B5B-4291-8164-99F3FA44FF24}"/>
              </a:ext>
            </a:extLst>
          </p:cNvPr>
          <p:cNvSpPr/>
          <p:nvPr/>
        </p:nvSpPr>
        <p:spPr>
          <a:xfrm>
            <a:off x="2048304" y="4744250"/>
            <a:ext cx="400050" cy="720000"/>
          </a:xfrm>
          <a:prstGeom prst="rect">
            <a:avLst/>
          </a:prstGeom>
          <a:solidFill>
            <a:srgbClr val="FFC000">
              <a:lumMod val="40000"/>
              <a:lumOff val="6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4" name="矩形 83">
            <a:extLst>
              <a:ext uri="{FF2B5EF4-FFF2-40B4-BE49-F238E27FC236}">
                <a16:creationId xmlns:a16="http://schemas.microsoft.com/office/drawing/2014/main" id="{BFF77124-D828-45C1-9F5F-4DCA2B782F3D}"/>
              </a:ext>
            </a:extLst>
          </p:cNvPr>
          <p:cNvSpPr/>
          <p:nvPr/>
        </p:nvSpPr>
        <p:spPr>
          <a:xfrm>
            <a:off x="2458245" y="4744250"/>
            <a:ext cx="400050" cy="720000"/>
          </a:xfrm>
          <a:prstGeom prst="rect">
            <a:avLst/>
          </a:prstGeom>
          <a:solidFill>
            <a:srgbClr val="FFC000">
              <a:lumMod val="60000"/>
              <a:lumOff val="4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5" name="矩形 84">
            <a:extLst>
              <a:ext uri="{FF2B5EF4-FFF2-40B4-BE49-F238E27FC236}">
                <a16:creationId xmlns:a16="http://schemas.microsoft.com/office/drawing/2014/main" id="{FEF8A250-27B6-4F68-9935-AF3BE69CEDBF}"/>
              </a:ext>
            </a:extLst>
          </p:cNvPr>
          <p:cNvSpPr/>
          <p:nvPr/>
        </p:nvSpPr>
        <p:spPr>
          <a:xfrm>
            <a:off x="2868186" y="4744250"/>
            <a:ext cx="400050" cy="720000"/>
          </a:xfrm>
          <a:prstGeom prst="rect">
            <a:avLst/>
          </a:prstGeom>
          <a:solidFill>
            <a:srgbClr val="FFC000">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6" name="矩形 85">
            <a:extLst>
              <a:ext uri="{FF2B5EF4-FFF2-40B4-BE49-F238E27FC236}">
                <a16:creationId xmlns:a16="http://schemas.microsoft.com/office/drawing/2014/main" id="{4DA1A480-6528-4333-BCB4-5E3253697BAB}"/>
              </a:ext>
            </a:extLst>
          </p:cNvPr>
          <p:cNvSpPr/>
          <p:nvPr/>
        </p:nvSpPr>
        <p:spPr>
          <a:xfrm>
            <a:off x="4034177" y="2007092"/>
            <a:ext cx="1308100" cy="720000"/>
          </a:xfrm>
          <a:prstGeom prst="rect">
            <a:avLst/>
          </a:prstGeom>
          <a:solidFill>
            <a:srgbClr val="44546A"/>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87" name="文本框 86">
            <a:extLst>
              <a:ext uri="{FF2B5EF4-FFF2-40B4-BE49-F238E27FC236}">
                <a16:creationId xmlns:a16="http://schemas.microsoft.com/office/drawing/2014/main" id="{BA13089C-077D-4D4F-8607-494339E72700}"/>
              </a:ext>
            </a:extLst>
          </p:cNvPr>
          <p:cNvSpPr txBox="1"/>
          <p:nvPr/>
        </p:nvSpPr>
        <p:spPr>
          <a:xfrm>
            <a:off x="3780435" y="1351617"/>
            <a:ext cx="1663700"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对比色</a:t>
            </a:r>
          </a:p>
        </p:txBody>
      </p:sp>
      <p:sp>
        <p:nvSpPr>
          <p:cNvPr id="88" name="矩形 87">
            <a:extLst>
              <a:ext uri="{FF2B5EF4-FFF2-40B4-BE49-F238E27FC236}">
                <a16:creationId xmlns:a16="http://schemas.microsoft.com/office/drawing/2014/main" id="{DD4AFA27-344D-4AD6-9F20-52F4A8611910}"/>
              </a:ext>
            </a:extLst>
          </p:cNvPr>
          <p:cNvSpPr/>
          <p:nvPr/>
        </p:nvSpPr>
        <p:spPr>
          <a:xfrm>
            <a:off x="6675002" y="2007092"/>
            <a:ext cx="1308100" cy="720000"/>
          </a:xfrm>
          <a:prstGeom prst="rect">
            <a:avLst/>
          </a:prstGeom>
          <a:solidFill>
            <a:srgbClr val="1F4D78"/>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89" name="矩形 88">
            <a:extLst>
              <a:ext uri="{FF2B5EF4-FFF2-40B4-BE49-F238E27FC236}">
                <a16:creationId xmlns:a16="http://schemas.microsoft.com/office/drawing/2014/main" id="{EEE46156-4EB6-4D19-99F7-EFBB0D82EC09}"/>
              </a:ext>
            </a:extLst>
          </p:cNvPr>
          <p:cNvSpPr/>
          <p:nvPr/>
        </p:nvSpPr>
        <p:spPr>
          <a:xfrm>
            <a:off x="4026207" y="4725215"/>
            <a:ext cx="2328479" cy="720000"/>
          </a:xfrm>
          <a:prstGeom prst="rect">
            <a:avLst/>
          </a:prstGeom>
          <a:solidFill>
            <a:srgbClr val="1B1C21"/>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思源黑体 Regular"/>
              <a:cs typeface="+mn-cs"/>
            </a:endParaRPr>
          </a:p>
        </p:txBody>
      </p:sp>
      <p:sp>
        <p:nvSpPr>
          <p:cNvPr id="90" name="矩形 89">
            <a:extLst>
              <a:ext uri="{FF2B5EF4-FFF2-40B4-BE49-F238E27FC236}">
                <a16:creationId xmlns:a16="http://schemas.microsoft.com/office/drawing/2014/main" id="{60A2D488-5204-4A6D-BE18-5E8F871BF092}"/>
              </a:ext>
            </a:extLst>
          </p:cNvPr>
          <p:cNvSpPr/>
          <p:nvPr/>
        </p:nvSpPr>
        <p:spPr>
          <a:xfrm>
            <a:off x="8035165" y="2007092"/>
            <a:ext cx="446993" cy="720000"/>
          </a:xfrm>
          <a:prstGeom prst="rect">
            <a:avLst/>
          </a:prstGeom>
          <a:solidFill>
            <a:srgbClr val="1F4D78">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1" name="矩形 90">
            <a:extLst>
              <a:ext uri="{FF2B5EF4-FFF2-40B4-BE49-F238E27FC236}">
                <a16:creationId xmlns:a16="http://schemas.microsoft.com/office/drawing/2014/main" id="{F90F1DA1-AEFC-4CC9-AEAC-551BAE916A92}"/>
              </a:ext>
            </a:extLst>
          </p:cNvPr>
          <p:cNvSpPr/>
          <p:nvPr/>
        </p:nvSpPr>
        <p:spPr>
          <a:xfrm>
            <a:off x="8548160" y="2007092"/>
            <a:ext cx="446993" cy="720000"/>
          </a:xfrm>
          <a:prstGeom prst="rect">
            <a:avLst/>
          </a:prstGeom>
          <a:solidFill>
            <a:srgbClr val="1F4D78">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2" name="矩形 91">
            <a:extLst>
              <a:ext uri="{FF2B5EF4-FFF2-40B4-BE49-F238E27FC236}">
                <a16:creationId xmlns:a16="http://schemas.microsoft.com/office/drawing/2014/main" id="{520C8558-3639-4D74-8BDB-3B7ABBBA98F4}"/>
              </a:ext>
            </a:extLst>
          </p:cNvPr>
          <p:cNvSpPr/>
          <p:nvPr/>
        </p:nvSpPr>
        <p:spPr>
          <a:xfrm>
            <a:off x="5395138" y="2007092"/>
            <a:ext cx="446993" cy="720000"/>
          </a:xfrm>
          <a:prstGeom prst="rect">
            <a:avLst/>
          </a:prstGeom>
          <a:solidFill>
            <a:srgbClr val="44546A">
              <a:lumMod val="20000"/>
              <a:lumOff val="80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3" name="矩形 92">
            <a:extLst>
              <a:ext uri="{FF2B5EF4-FFF2-40B4-BE49-F238E27FC236}">
                <a16:creationId xmlns:a16="http://schemas.microsoft.com/office/drawing/2014/main" id="{E95BE441-7DE6-41E0-BF22-93577E3C4A29}"/>
              </a:ext>
            </a:extLst>
          </p:cNvPr>
          <p:cNvSpPr/>
          <p:nvPr/>
        </p:nvSpPr>
        <p:spPr>
          <a:xfrm>
            <a:off x="5908133" y="2007092"/>
            <a:ext cx="446993" cy="720000"/>
          </a:xfrm>
          <a:prstGeom prst="rect">
            <a:avLst/>
          </a:prstGeom>
          <a:solidFill>
            <a:srgbClr val="44546A">
              <a:lumMod val="75000"/>
            </a:srgbClr>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96" name="文本框 95">
            <a:extLst>
              <a:ext uri="{FF2B5EF4-FFF2-40B4-BE49-F238E27FC236}">
                <a16:creationId xmlns:a16="http://schemas.microsoft.com/office/drawing/2014/main" id="{1FF5DAC1-A76C-4451-A209-F8336161F3CD}"/>
              </a:ext>
            </a:extLst>
          </p:cNvPr>
          <p:cNvSpPr txBox="1"/>
          <p:nvPr/>
        </p:nvSpPr>
        <p:spPr>
          <a:xfrm>
            <a:off x="3780434" y="3192331"/>
            <a:ext cx="2953399" cy="523220"/>
          </a:xfrm>
          <a:prstGeom prst="rect">
            <a:avLst/>
          </a:prstGeom>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rgbClr val="000000">
                    <a:lumMod val="75000"/>
                    <a:lumOff val="25000"/>
                  </a:srgbClr>
                </a:solidFill>
                <a:latin typeface="+mn-ea"/>
              </a:rPr>
              <a:t>浅色与深色</a:t>
            </a:r>
          </a:p>
        </p:txBody>
      </p:sp>
      <p:sp>
        <p:nvSpPr>
          <p:cNvPr id="97" name="矩形 96">
            <a:extLst>
              <a:ext uri="{FF2B5EF4-FFF2-40B4-BE49-F238E27FC236}">
                <a16:creationId xmlns:a16="http://schemas.microsoft.com/office/drawing/2014/main" id="{40EE7DF4-FB5F-467B-85CC-97D82B077F44}"/>
              </a:ext>
            </a:extLst>
          </p:cNvPr>
          <p:cNvSpPr/>
          <p:nvPr/>
        </p:nvSpPr>
        <p:spPr>
          <a:xfrm>
            <a:off x="4026207" y="3862599"/>
            <a:ext cx="2320151" cy="720000"/>
          </a:xfrm>
          <a:prstGeom prst="rect">
            <a:avLst/>
          </a:prstGeom>
          <a:solidFill>
            <a:srgbClr val="A5A5A5">
              <a:lumMod val="40000"/>
              <a:lumOff val="60000"/>
            </a:srgbClr>
          </a:solidFill>
          <a:ln w="12700" cap="flat" cmpd="sng" algn="ctr">
            <a:solidFill>
              <a:schemeClr val="bg1"/>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rgbClr val="FFFFFF"/>
              </a:solidFill>
              <a:effectLst/>
              <a:uLnTx/>
              <a:uFillTx/>
              <a:latin typeface="Segoe UI"/>
              <a:ea typeface="思源黑体 Regular"/>
              <a:cs typeface="+mn-cs"/>
            </a:endParaRPr>
          </a:p>
        </p:txBody>
      </p:sp>
      <p:sp>
        <p:nvSpPr>
          <p:cNvPr id="104" name="文本占位符 103">
            <a:extLst>
              <a:ext uri="{FF2B5EF4-FFF2-40B4-BE49-F238E27FC236}">
                <a16:creationId xmlns:a16="http://schemas.microsoft.com/office/drawing/2014/main" id="{EF33362D-A516-48AE-B346-DEA2221EC34B}"/>
              </a:ext>
            </a:extLst>
          </p:cNvPr>
          <p:cNvSpPr>
            <a:spLocks noGrp="1"/>
          </p:cNvSpPr>
          <p:nvPr>
            <p:ph type="body" sz="quarter" idx="12"/>
          </p:nvPr>
        </p:nvSpPr>
        <p:spPr/>
        <p:txBody>
          <a:bodyPr/>
          <a:lstStyle/>
          <a:p>
            <a:endParaRPr lang="zh-CN" altLang="en-US"/>
          </a:p>
        </p:txBody>
      </p:sp>
      <p:sp>
        <p:nvSpPr>
          <p:cNvPr id="2" name="文本框 1">
            <a:extLst>
              <a:ext uri="{FF2B5EF4-FFF2-40B4-BE49-F238E27FC236}">
                <a16:creationId xmlns:a16="http://schemas.microsoft.com/office/drawing/2014/main" id="{0618673D-8E80-4A0C-B0C6-2D543DCF3E4E}"/>
              </a:ext>
            </a:extLst>
          </p:cNvPr>
          <p:cNvSpPr txBox="1"/>
          <p:nvPr/>
        </p:nvSpPr>
        <p:spPr>
          <a:xfrm>
            <a:off x="7112657" y="5148494"/>
            <a:ext cx="3683007" cy="369332"/>
          </a:xfrm>
          <a:prstGeom prst="rect">
            <a:avLst/>
          </a:prstGeom>
          <a:noFill/>
        </p:spPr>
        <p:txBody>
          <a:bodyPr wrap="square" rtlCol="0">
            <a:spAutoFit/>
          </a:bodyPr>
          <a:lstStyle/>
          <a:p>
            <a:pPr algn="ctr"/>
            <a:r>
              <a:rPr lang="zh-CN" altLang="en-US" b="1" dirty="0">
                <a:solidFill>
                  <a:schemeClr val="tx1">
                    <a:lumMod val="75000"/>
                    <a:lumOff val="25000"/>
                  </a:schemeClr>
                </a:solidFill>
              </a:rPr>
              <a:t>建议尽量选择以上调色板中的颜色</a:t>
            </a:r>
          </a:p>
        </p:txBody>
      </p:sp>
      <p:pic>
        <p:nvPicPr>
          <p:cNvPr id="3" name="图片 2">
            <a:extLst>
              <a:ext uri="{FF2B5EF4-FFF2-40B4-BE49-F238E27FC236}">
                <a16:creationId xmlns:a16="http://schemas.microsoft.com/office/drawing/2014/main" id="{F977AFEC-0F42-4D2D-A0C3-54B9A7807FF2}"/>
              </a:ext>
            </a:extLst>
          </p:cNvPr>
          <p:cNvPicPr>
            <a:picLocks noChangeAspect="1"/>
          </p:cNvPicPr>
          <p:nvPr/>
        </p:nvPicPr>
        <p:blipFill>
          <a:blip r:embed="rId2"/>
          <a:stretch>
            <a:fillRect/>
          </a:stretch>
        </p:blipFill>
        <p:spPr>
          <a:xfrm>
            <a:off x="7267047" y="3164961"/>
            <a:ext cx="3311207" cy="1920254"/>
          </a:xfrm>
          <a:prstGeom prst="rect">
            <a:avLst/>
          </a:prstGeom>
        </p:spPr>
      </p:pic>
    </p:spTree>
    <p:extLst>
      <p:ext uri="{BB962C8B-B14F-4D97-AF65-F5344CB8AC3E}">
        <p14:creationId xmlns:p14="http://schemas.microsoft.com/office/powerpoint/2010/main" val="4254181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6E068FF-3845-4F0D-8532-975AA4727B6B}"/>
              </a:ext>
            </a:extLst>
          </p:cNvPr>
          <p:cNvSpPr>
            <a:spLocks noGrp="1"/>
          </p:cNvSpPr>
          <p:nvPr>
            <p:ph type="body" sz="quarter" idx="12"/>
          </p:nvPr>
        </p:nvSpPr>
        <p:spPr/>
        <p:txBody>
          <a:bodyPr/>
          <a:lstStyle/>
          <a:p>
            <a:endParaRPr lang="zh-CN" altLang="en-US"/>
          </a:p>
        </p:txBody>
      </p:sp>
      <p:sp>
        <p:nvSpPr>
          <p:cNvPr id="10" name="文本占位符 9">
            <a:extLst>
              <a:ext uri="{FF2B5EF4-FFF2-40B4-BE49-F238E27FC236}">
                <a16:creationId xmlns:a16="http://schemas.microsoft.com/office/drawing/2014/main" id="{1A498DB3-39D6-43CF-8CD2-60E97CA0F943}"/>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D7890C75-2594-46CF-8CD6-292A00F6DBEB}"/>
              </a:ext>
            </a:extLst>
          </p:cNvPr>
          <p:cNvSpPr>
            <a:spLocks noGrp="1"/>
          </p:cNvSpPr>
          <p:nvPr>
            <p:ph type="body" sz="quarter" idx="14"/>
          </p:nvPr>
        </p:nvSpPr>
        <p:spPr/>
        <p:txBody>
          <a:bodyPr/>
          <a:lstStyle/>
          <a:p>
            <a:r>
              <a:rPr lang="zh-CN" altLang="en-US" dirty="0"/>
              <a:t>字体规范</a:t>
            </a:r>
          </a:p>
        </p:txBody>
      </p:sp>
      <p:sp>
        <p:nvSpPr>
          <p:cNvPr id="69" name="文本框 68">
            <a:extLst>
              <a:ext uri="{FF2B5EF4-FFF2-40B4-BE49-F238E27FC236}">
                <a16:creationId xmlns:a16="http://schemas.microsoft.com/office/drawing/2014/main" id="{EF445B41-B84B-47B9-899C-B1AD59BE1D25}"/>
              </a:ext>
            </a:extLst>
          </p:cNvPr>
          <p:cNvSpPr txBox="1"/>
          <p:nvPr/>
        </p:nvSpPr>
        <p:spPr>
          <a:xfrm>
            <a:off x="60021" y="1351617"/>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中文标题</a:t>
            </a:r>
            <a:endParaRPr lang="zh-CN" altLang="en-US" sz="2800" dirty="0">
              <a:solidFill>
                <a:schemeClr val="tx1">
                  <a:lumMod val="75000"/>
                  <a:lumOff val="25000"/>
                </a:schemeClr>
              </a:solidFill>
              <a:latin typeface="+mn-ea"/>
            </a:endParaRPr>
          </a:p>
        </p:txBody>
      </p:sp>
      <p:sp>
        <p:nvSpPr>
          <p:cNvPr id="87" name="文本框 86">
            <a:extLst>
              <a:ext uri="{FF2B5EF4-FFF2-40B4-BE49-F238E27FC236}">
                <a16:creationId xmlns:a16="http://schemas.microsoft.com/office/drawing/2014/main" id="{BA13089C-077D-4D4F-8607-494339E72700}"/>
              </a:ext>
            </a:extLst>
          </p:cNvPr>
          <p:cNvSpPr txBox="1"/>
          <p:nvPr/>
        </p:nvSpPr>
        <p:spPr>
          <a:xfrm>
            <a:off x="2440400" y="1351617"/>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中文正文</a:t>
            </a:r>
            <a:endParaRPr lang="zh-CN" altLang="en-US" sz="2800" dirty="0">
              <a:solidFill>
                <a:schemeClr val="tx1">
                  <a:lumMod val="75000"/>
                  <a:lumOff val="25000"/>
                </a:schemeClr>
              </a:solidFill>
              <a:latin typeface="+mn-ea"/>
            </a:endParaRPr>
          </a:p>
        </p:txBody>
      </p:sp>
      <p:sp>
        <p:nvSpPr>
          <p:cNvPr id="39" name="文本框 38">
            <a:extLst>
              <a:ext uri="{FF2B5EF4-FFF2-40B4-BE49-F238E27FC236}">
                <a16:creationId xmlns:a16="http://schemas.microsoft.com/office/drawing/2014/main" id="{AECC4AEC-6145-4496-9DBF-09DE45FEFBB7}"/>
              </a:ext>
            </a:extLst>
          </p:cNvPr>
          <p:cNvSpPr txBox="1"/>
          <p:nvPr/>
        </p:nvSpPr>
        <p:spPr>
          <a:xfrm>
            <a:off x="429910" y="1977465"/>
            <a:ext cx="2249039" cy="584775"/>
          </a:xfrm>
          <a:prstGeom prst="rect">
            <a:avLst/>
          </a:prstGeom>
          <a:noFill/>
        </p:spPr>
        <p:txBody>
          <a:bodyPr wrap="square" rtlCol="0">
            <a:spAutoFit/>
          </a:bodyPr>
          <a:lstStyle/>
          <a:p>
            <a:r>
              <a:rPr lang="zh-CN" altLang="en-US" sz="3200" b="1" dirty="0">
                <a:solidFill>
                  <a:schemeClr val="tx1">
                    <a:lumMod val="75000"/>
                    <a:lumOff val="25000"/>
                  </a:schemeClr>
                </a:solidFill>
                <a:latin typeface="+mj-ea"/>
                <a:ea typeface="+mj-ea"/>
              </a:rPr>
              <a:t>微软雅黑</a:t>
            </a:r>
          </a:p>
        </p:txBody>
      </p:sp>
      <p:sp>
        <p:nvSpPr>
          <p:cNvPr id="41" name="文本框 40">
            <a:extLst>
              <a:ext uri="{FF2B5EF4-FFF2-40B4-BE49-F238E27FC236}">
                <a16:creationId xmlns:a16="http://schemas.microsoft.com/office/drawing/2014/main" id="{88AF80F4-7C97-4FC7-B18A-815582D3C7A3}"/>
              </a:ext>
            </a:extLst>
          </p:cNvPr>
          <p:cNvSpPr txBox="1"/>
          <p:nvPr/>
        </p:nvSpPr>
        <p:spPr>
          <a:xfrm>
            <a:off x="2794171" y="1977465"/>
            <a:ext cx="2032869" cy="584775"/>
          </a:xfrm>
          <a:prstGeom prst="rect">
            <a:avLst/>
          </a:prstGeom>
          <a:noFill/>
        </p:spPr>
        <p:txBody>
          <a:bodyPr wrap="square" rtlCol="0">
            <a:spAutoFit/>
          </a:bodyPr>
          <a:lstStyle/>
          <a:p>
            <a:r>
              <a:rPr lang="zh-CN" altLang="en-US" sz="3200" dirty="0">
                <a:solidFill>
                  <a:schemeClr val="tx1">
                    <a:lumMod val="75000"/>
                    <a:lumOff val="25000"/>
                  </a:schemeClr>
                </a:solidFill>
                <a:latin typeface="+mn-ea"/>
              </a:rPr>
              <a:t>微软雅黑</a:t>
            </a:r>
          </a:p>
        </p:txBody>
      </p:sp>
      <p:sp>
        <p:nvSpPr>
          <p:cNvPr id="42" name="文本框 41">
            <a:extLst>
              <a:ext uri="{FF2B5EF4-FFF2-40B4-BE49-F238E27FC236}">
                <a16:creationId xmlns:a16="http://schemas.microsoft.com/office/drawing/2014/main" id="{3BDB84CF-BE44-42FF-AE85-CD9524C1A71D}"/>
              </a:ext>
            </a:extLst>
          </p:cNvPr>
          <p:cNvSpPr txBox="1"/>
          <p:nvPr/>
        </p:nvSpPr>
        <p:spPr>
          <a:xfrm>
            <a:off x="77240" y="3039860"/>
            <a:ext cx="2753179"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英文标题</a:t>
            </a:r>
            <a:endParaRPr lang="zh-CN" altLang="en-US" sz="2800" dirty="0">
              <a:solidFill>
                <a:schemeClr val="tx1">
                  <a:lumMod val="75000"/>
                  <a:lumOff val="25000"/>
                </a:schemeClr>
              </a:solidFill>
              <a:latin typeface="+mn-ea"/>
            </a:endParaRPr>
          </a:p>
        </p:txBody>
      </p:sp>
      <p:sp>
        <p:nvSpPr>
          <p:cNvPr id="43" name="文本框 42">
            <a:extLst>
              <a:ext uri="{FF2B5EF4-FFF2-40B4-BE49-F238E27FC236}">
                <a16:creationId xmlns:a16="http://schemas.microsoft.com/office/drawing/2014/main" id="{3FECD5D1-1CB2-4F4B-8DBA-524C884489EA}"/>
              </a:ext>
            </a:extLst>
          </p:cNvPr>
          <p:cNvSpPr txBox="1"/>
          <p:nvPr/>
        </p:nvSpPr>
        <p:spPr>
          <a:xfrm>
            <a:off x="2457619" y="3039860"/>
            <a:ext cx="2753178" cy="523220"/>
          </a:xfrm>
          <a:prstGeom prst="rect">
            <a:avLst/>
          </a:prstGeom>
          <a:noFill/>
        </p:spPr>
        <p:txBody>
          <a:bodyPr wrap="square" rtlCol="0">
            <a:spAutoFit/>
          </a:bodyPr>
          <a:lstStyle/>
          <a:p>
            <a:r>
              <a:rPr lang="zh-CN" altLang="en-US" sz="2800" dirty="0">
                <a:solidFill>
                  <a:srgbClr val="C8161E"/>
                </a:solidFill>
                <a:latin typeface="思源黑体 Regular"/>
                <a:ea typeface="思源黑体 Regular"/>
              </a:rPr>
              <a:t>丨</a:t>
            </a:r>
            <a:r>
              <a:rPr lang="zh-CN" altLang="en-US" sz="2800" dirty="0">
                <a:solidFill>
                  <a:schemeClr val="tx1">
                    <a:lumMod val="75000"/>
                    <a:lumOff val="25000"/>
                  </a:schemeClr>
                </a:solidFill>
                <a:latin typeface="思源黑体 Regular"/>
                <a:ea typeface="思源黑体 Regular"/>
              </a:rPr>
              <a:t>英文正文</a:t>
            </a:r>
            <a:endParaRPr lang="zh-CN" altLang="en-US" sz="2800" dirty="0">
              <a:solidFill>
                <a:schemeClr val="tx1">
                  <a:lumMod val="75000"/>
                  <a:lumOff val="25000"/>
                </a:schemeClr>
              </a:solidFill>
              <a:latin typeface="+mn-ea"/>
            </a:endParaRPr>
          </a:p>
        </p:txBody>
      </p:sp>
      <p:sp>
        <p:nvSpPr>
          <p:cNvPr id="46" name="文本框 45">
            <a:extLst>
              <a:ext uri="{FF2B5EF4-FFF2-40B4-BE49-F238E27FC236}">
                <a16:creationId xmlns:a16="http://schemas.microsoft.com/office/drawing/2014/main" id="{CA67567E-2232-4EBD-9228-2DDA67373DF4}"/>
              </a:ext>
            </a:extLst>
          </p:cNvPr>
          <p:cNvSpPr txBox="1"/>
          <p:nvPr/>
        </p:nvSpPr>
        <p:spPr>
          <a:xfrm>
            <a:off x="447130" y="3780459"/>
            <a:ext cx="2010490" cy="584775"/>
          </a:xfrm>
          <a:prstGeom prst="rect">
            <a:avLst/>
          </a:prstGeom>
          <a:noFill/>
        </p:spPr>
        <p:txBody>
          <a:bodyPr wrap="square" rtlCol="0">
            <a:spAutoFit/>
          </a:bodyPr>
          <a:lstStyle/>
          <a:p>
            <a:r>
              <a:rPr lang="en-US" altLang="zh-CN" sz="3200" b="1" dirty="0">
                <a:solidFill>
                  <a:schemeClr val="tx1">
                    <a:lumMod val="75000"/>
                    <a:lumOff val="25000"/>
                  </a:schemeClr>
                </a:solidFill>
                <a:latin typeface="+mj-lt"/>
                <a:ea typeface="+mj-ea"/>
              </a:rPr>
              <a:t>Arial</a:t>
            </a:r>
            <a:endParaRPr lang="zh-CN" altLang="en-US" sz="3200" b="1" dirty="0">
              <a:solidFill>
                <a:schemeClr val="tx1">
                  <a:lumMod val="75000"/>
                  <a:lumOff val="25000"/>
                </a:schemeClr>
              </a:solidFill>
              <a:latin typeface="+mj-lt"/>
              <a:ea typeface="+mj-ea"/>
            </a:endParaRPr>
          </a:p>
        </p:txBody>
      </p:sp>
      <p:sp>
        <p:nvSpPr>
          <p:cNvPr id="47" name="文本框 46">
            <a:extLst>
              <a:ext uri="{FF2B5EF4-FFF2-40B4-BE49-F238E27FC236}">
                <a16:creationId xmlns:a16="http://schemas.microsoft.com/office/drawing/2014/main" id="{9D73C98A-F68C-445F-8794-912D41A54081}"/>
              </a:ext>
            </a:extLst>
          </p:cNvPr>
          <p:cNvSpPr txBox="1"/>
          <p:nvPr/>
        </p:nvSpPr>
        <p:spPr>
          <a:xfrm>
            <a:off x="2811390" y="3780459"/>
            <a:ext cx="1568279" cy="584775"/>
          </a:xfrm>
          <a:prstGeom prst="rect">
            <a:avLst/>
          </a:prstGeom>
          <a:noFill/>
        </p:spPr>
        <p:txBody>
          <a:bodyPr wrap="square" rtlCol="0">
            <a:spAutoFit/>
          </a:bodyPr>
          <a:lstStyle/>
          <a:p>
            <a:r>
              <a:rPr lang="en-US" altLang="zh-CN" sz="3200" dirty="0">
                <a:solidFill>
                  <a:schemeClr val="tx1">
                    <a:lumMod val="75000"/>
                    <a:lumOff val="25000"/>
                  </a:schemeClr>
                </a:solidFill>
                <a:latin typeface="+mj-lt"/>
              </a:rPr>
              <a:t>Arial</a:t>
            </a:r>
            <a:endParaRPr lang="zh-CN" altLang="en-US" sz="3200" dirty="0">
              <a:solidFill>
                <a:schemeClr val="tx1">
                  <a:lumMod val="75000"/>
                  <a:lumOff val="25000"/>
                </a:schemeClr>
              </a:solidFill>
              <a:latin typeface="+mj-lt"/>
            </a:endParaRPr>
          </a:p>
        </p:txBody>
      </p:sp>
      <p:sp>
        <p:nvSpPr>
          <p:cNvPr id="12" name="矩形 11">
            <a:extLst>
              <a:ext uri="{FF2B5EF4-FFF2-40B4-BE49-F238E27FC236}">
                <a16:creationId xmlns:a16="http://schemas.microsoft.com/office/drawing/2014/main" id="{474165AA-94F5-4EF4-BE8B-8385615DC60A}"/>
              </a:ext>
            </a:extLst>
          </p:cNvPr>
          <p:cNvSpPr/>
          <p:nvPr/>
        </p:nvSpPr>
        <p:spPr>
          <a:xfrm>
            <a:off x="421092" y="5099168"/>
            <a:ext cx="4108817" cy="369332"/>
          </a:xfrm>
          <a:prstGeom prst="rect">
            <a:avLst/>
          </a:prstGeom>
        </p:spPr>
        <p:txBody>
          <a:bodyPr wrap="none">
            <a:spAutoFit/>
          </a:bodyPr>
          <a:lstStyle/>
          <a:p>
            <a:r>
              <a:rPr lang="zh-CN" altLang="en-US" dirty="0">
                <a:solidFill>
                  <a:schemeClr val="bg1">
                    <a:lumMod val="50000"/>
                  </a:schemeClr>
                </a:solidFill>
              </a:rPr>
              <a:t>微软雅黑属于版权字体，商用请购买！</a:t>
            </a:r>
          </a:p>
        </p:txBody>
      </p:sp>
      <p:sp>
        <p:nvSpPr>
          <p:cNvPr id="13" name="文本框 12">
            <a:extLst>
              <a:ext uri="{FF2B5EF4-FFF2-40B4-BE49-F238E27FC236}">
                <a16:creationId xmlns:a16="http://schemas.microsoft.com/office/drawing/2014/main" id="{FD9963E2-D066-4CAD-B502-91FBC4051322}"/>
              </a:ext>
            </a:extLst>
          </p:cNvPr>
          <p:cNvSpPr txBox="1"/>
          <p:nvPr/>
        </p:nvSpPr>
        <p:spPr>
          <a:xfrm>
            <a:off x="421092" y="4728103"/>
            <a:ext cx="2257857" cy="369332"/>
          </a:xfrm>
          <a:prstGeom prst="rect">
            <a:avLst/>
          </a:prstGeom>
          <a:noFill/>
        </p:spPr>
        <p:txBody>
          <a:bodyPr wrap="square" rtlCol="0">
            <a:spAutoFit/>
          </a:bodyPr>
          <a:lstStyle/>
          <a:p>
            <a:r>
              <a:rPr lang="zh-CN" altLang="en-US" dirty="0">
                <a:solidFill>
                  <a:schemeClr val="bg1">
                    <a:lumMod val="50000"/>
                  </a:schemeClr>
                </a:solidFill>
              </a:rPr>
              <a:t>注意：</a:t>
            </a:r>
          </a:p>
        </p:txBody>
      </p:sp>
      <p:sp>
        <p:nvSpPr>
          <p:cNvPr id="44" name="矩形 43">
            <a:extLst>
              <a:ext uri="{FF2B5EF4-FFF2-40B4-BE49-F238E27FC236}">
                <a16:creationId xmlns:a16="http://schemas.microsoft.com/office/drawing/2014/main" id="{248306C1-92B8-4244-ABEE-557569221BA8}"/>
              </a:ext>
            </a:extLst>
          </p:cNvPr>
          <p:cNvSpPr/>
          <p:nvPr/>
        </p:nvSpPr>
        <p:spPr>
          <a:xfrm>
            <a:off x="421092" y="5530257"/>
            <a:ext cx="3642985" cy="646331"/>
          </a:xfrm>
          <a:prstGeom prst="rect">
            <a:avLst/>
          </a:prstGeom>
        </p:spPr>
        <p:txBody>
          <a:bodyPr wrap="none">
            <a:spAutoFit/>
          </a:bodyPr>
          <a:lstStyle/>
          <a:p>
            <a:r>
              <a:rPr lang="zh-CN" altLang="en-US" dirty="0">
                <a:solidFill>
                  <a:schemeClr val="bg1">
                    <a:lumMod val="50000"/>
                  </a:schemeClr>
                </a:solidFill>
              </a:rPr>
              <a:t>更多免费商用字体</a:t>
            </a:r>
            <a:endParaRPr lang="en-US" altLang="zh-CN" dirty="0">
              <a:solidFill>
                <a:schemeClr val="bg1">
                  <a:lumMod val="50000"/>
                </a:schemeClr>
              </a:solidFill>
            </a:endParaRPr>
          </a:p>
          <a:p>
            <a:r>
              <a:rPr lang="zh-CN" altLang="en-US" dirty="0">
                <a:solidFill>
                  <a:schemeClr val="bg1">
                    <a:lumMod val="50000"/>
                  </a:schemeClr>
                </a:solidFill>
              </a:rPr>
              <a:t>https://jbox.sjtu.edu.cn/l/WuCIHQ </a:t>
            </a:r>
          </a:p>
        </p:txBody>
      </p:sp>
    </p:spTree>
    <p:extLst>
      <p:ext uri="{BB962C8B-B14F-4D97-AF65-F5344CB8AC3E}">
        <p14:creationId xmlns:p14="http://schemas.microsoft.com/office/powerpoint/2010/main" val="4017077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CDD8E6-B5C0-467B-A605-AD1F3E22FBEC}"/>
              </a:ext>
            </a:extLst>
          </p:cNvPr>
          <p:cNvSpPr>
            <a:spLocks noGrp="1"/>
          </p:cNvSpPr>
          <p:nvPr>
            <p:ph type="body" sz="quarter" idx="12"/>
          </p:nvPr>
        </p:nvSpPr>
        <p:spPr/>
        <p:txBody>
          <a:bodyPr/>
          <a:lstStyle/>
          <a:p>
            <a:endParaRPr lang="zh-CN" altLang="en-US"/>
          </a:p>
        </p:txBody>
      </p:sp>
      <p:sp>
        <p:nvSpPr>
          <p:cNvPr id="3" name="文本占位符 2">
            <a:extLst>
              <a:ext uri="{FF2B5EF4-FFF2-40B4-BE49-F238E27FC236}">
                <a16:creationId xmlns:a16="http://schemas.microsoft.com/office/drawing/2014/main" id="{4751D4F4-CA64-4963-939E-DDE1C4AE0458}"/>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E574C7B2-EDE8-4310-9222-525D6B82BBAF}"/>
              </a:ext>
            </a:extLst>
          </p:cNvPr>
          <p:cNvSpPr>
            <a:spLocks noGrp="1"/>
          </p:cNvSpPr>
          <p:nvPr>
            <p:ph type="body" sz="quarter" idx="14"/>
          </p:nvPr>
        </p:nvSpPr>
        <p:spPr/>
        <p:txBody>
          <a:bodyPr/>
          <a:lstStyle/>
          <a:p>
            <a:r>
              <a:rPr lang="zh-CN" altLang="en-US" dirty="0"/>
              <a:t>图标</a:t>
            </a:r>
          </a:p>
        </p:txBody>
      </p:sp>
      <p:sp>
        <p:nvSpPr>
          <p:cNvPr id="9" name="Freeform 5">
            <a:extLst>
              <a:ext uri="{FF2B5EF4-FFF2-40B4-BE49-F238E27FC236}">
                <a16:creationId xmlns:a16="http://schemas.microsoft.com/office/drawing/2014/main" id="{BB464E0D-A75F-4ABD-8022-8C733FC122CF}"/>
              </a:ext>
            </a:extLst>
          </p:cNvPr>
          <p:cNvSpPr>
            <a:spLocks noEditPoints="1"/>
          </p:cNvSpPr>
          <p:nvPr/>
        </p:nvSpPr>
        <p:spPr bwMode="auto">
          <a:xfrm>
            <a:off x="3438525" y="1682750"/>
            <a:ext cx="477838" cy="566738"/>
          </a:xfrm>
          <a:custGeom>
            <a:avLst/>
            <a:gdLst>
              <a:gd name="T0" fmla="*/ 301 w 301"/>
              <a:gd name="T1" fmla="*/ 68 h 357"/>
              <a:gd name="T2" fmla="*/ 233 w 301"/>
              <a:gd name="T3" fmla="*/ 0 h 357"/>
              <a:gd name="T4" fmla="*/ 82 w 301"/>
              <a:gd name="T5" fmla="*/ 0 h 357"/>
              <a:gd name="T6" fmla="*/ 82 w 301"/>
              <a:gd name="T7" fmla="*/ 55 h 357"/>
              <a:gd name="T8" fmla="*/ 0 w 301"/>
              <a:gd name="T9" fmla="*/ 55 h 357"/>
              <a:gd name="T10" fmla="*/ 0 w 301"/>
              <a:gd name="T11" fmla="*/ 357 h 357"/>
              <a:gd name="T12" fmla="*/ 219 w 301"/>
              <a:gd name="T13" fmla="*/ 357 h 357"/>
              <a:gd name="T14" fmla="*/ 219 w 301"/>
              <a:gd name="T15" fmla="*/ 302 h 357"/>
              <a:gd name="T16" fmla="*/ 301 w 301"/>
              <a:gd name="T17" fmla="*/ 302 h 357"/>
              <a:gd name="T18" fmla="*/ 301 w 301"/>
              <a:gd name="T19" fmla="*/ 68 h 357"/>
              <a:gd name="T20" fmla="*/ 233 w 301"/>
              <a:gd name="T21" fmla="*/ 20 h 357"/>
              <a:gd name="T22" fmla="*/ 282 w 301"/>
              <a:gd name="T23" fmla="*/ 68 h 357"/>
              <a:gd name="T24" fmla="*/ 233 w 301"/>
              <a:gd name="T25" fmla="*/ 68 h 357"/>
              <a:gd name="T26" fmla="*/ 233 w 301"/>
              <a:gd name="T27" fmla="*/ 20 h 357"/>
              <a:gd name="T28" fmla="*/ 13 w 301"/>
              <a:gd name="T29" fmla="*/ 343 h 357"/>
              <a:gd name="T30" fmla="*/ 13 w 301"/>
              <a:gd name="T31" fmla="*/ 68 h 357"/>
              <a:gd name="T32" fmla="*/ 137 w 301"/>
              <a:gd name="T33" fmla="*/ 68 h 357"/>
              <a:gd name="T34" fmla="*/ 137 w 301"/>
              <a:gd name="T35" fmla="*/ 137 h 357"/>
              <a:gd name="T36" fmla="*/ 205 w 301"/>
              <a:gd name="T37" fmla="*/ 137 h 357"/>
              <a:gd name="T38" fmla="*/ 205 w 301"/>
              <a:gd name="T39" fmla="*/ 343 h 357"/>
              <a:gd name="T40" fmla="*/ 13 w 301"/>
              <a:gd name="T41" fmla="*/ 343 h 357"/>
              <a:gd name="T42" fmla="*/ 150 w 301"/>
              <a:gd name="T43" fmla="*/ 75 h 357"/>
              <a:gd name="T44" fmla="*/ 200 w 301"/>
              <a:gd name="T45" fmla="*/ 123 h 357"/>
              <a:gd name="T46" fmla="*/ 150 w 301"/>
              <a:gd name="T47" fmla="*/ 123 h 357"/>
              <a:gd name="T48" fmla="*/ 150 w 301"/>
              <a:gd name="T49" fmla="*/ 75 h 357"/>
              <a:gd name="T50" fmla="*/ 219 w 301"/>
              <a:gd name="T51" fmla="*/ 288 h 357"/>
              <a:gd name="T52" fmla="*/ 219 w 301"/>
              <a:gd name="T53" fmla="*/ 123 h 357"/>
              <a:gd name="T54" fmla="*/ 150 w 301"/>
              <a:gd name="T55" fmla="*/ 55 h 357"/>
              <a:gd name="T56" fmla="*/ 96 w 301"/>
              <a:gd name="T57" fmla="*/ 55 h 357"/>
              <a:gd name="T58" fmla="*/ 96 w 301"/>
              <a:gd name="T59" fmla="*/ 13 h 357"/>
              <a:gd name="T60" fmla="*/ 219 w 301"/>
              <a:gd name="T61" fmla="*/ 13 h 357"/>
              <a:gd name="T62" fmla="*/ 219 w 301"/>
              <a:gd name="T63" fmla="*/ 82 h 357"/>
              <a:gd name="T64" fmla="*/ 287 w 301"/>
              <a:gd name="T65" fmla="*/ 82 h 357"/>
              <a:gd name="T66" fmla="*/ 287 w 301"/>
              <a:gd name="T67" fmla="*/ 288 h 357"/>
              <a:gd name="T68" fmla="*/ 219 w 301"/>
              <a:gd name="T69" fmla="*/ 288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1" h="357">
                <a:moveTo>
                  <a:pt x="301" y="68"/>
                </a:moveTo>
                <a:lnTo>
                  <a:pt x="233" y="0"/>
                </a:lnTo>
                <a:lnTo>
                  <a:pt x="82" y="0"/>
                </a:lnTo>
                <a:lnTo>
                  <a:pt x="82" y="55"/>
                </a:lnTo>
                <a:lnTo>
                  <a:pt x="0" y="55"/>
                </a:lnTo>
                <a:lnTo>
                  <a:pt x="0" y="357"/>
                </a:lnTo>
                <a:lnTo>
                  <a:pt x="219" y="357"/>
                </a:lnTo>
                <a:lnTo>
                  <a:pt x="219" y="302"/>
                </a:lnTo>
                <a:lnTo>
                  <a:pt x="301" y="302"/>
                </a:lnTo>
                <a:lnTo>
                  <a:pt x="301" y="68"/>
                </a:lnTo>
                <a:close/>
                <a:moveTo>
                  <a:pt x="233" y="20"/>
                </a:moveTo>
                <a:lnTo>
                  <a:pt x="282" y="68"/>
                </a:lnTo>
                <a:lnTo>
                  <a:pt x="233" y="68"/>
                </a:lnTo>
                <a:lnTo>
                  <a:pt x="233" y="20"/>
                </a:lnTo>
                <a:close/>
                <a:moveTo>
                  <a:pt x="13" y="343"/>
                </a:moveTo>
                <a:lnTo>
                  <a:pt x="13" y="68"/>
                </a:lnTo>
                <a:lnTo>
                  <a:pt x="137" y="68"/>
                </a:lnTo>
                <a:lnTo>
                  <a:pt x="137" y="137"/>
                </a:lnTo>
                <a:lnTo>
                  <a:pt x="205" y="137"/>
                </a:lnTo>
                <a:lnTo>
                  <a:pt x="205" y="343"/>
                </a:lnTo>
                <a:lnTo>
                  <a:pt x="13" y="343"/>
                </a:lnTo>
                <a:close/>
                <a:moveTo>
                  <a:pt x="150" y="75"/>
                </a:moveTo>
                <a:lnTo>
                  <a:pt x="200" y="123"/>
                </a:lnTo>
                <a:lnTo>
                  <a:pt x="150" y="123"/>
                </a:lnTo>
                <a:lnTo>
                  <a:pt x="150" y="75"/>
                </a:lnTo>
                <a:close/>
                <a:moveTo>
                  <a:pt x="219" y="288"/>
                </a:moveTo>
                <a:lnTo>
                  <a:pt x="219" y="123"/>
                </a:lnTo>
                <a:lnTo>
                  <a:pt x="150" y="55"/>
                </a:lnTo>
                <a:lnTo>
                  <a:pt x="96" y="55"/>
                </a:lnTo>
                <a:lnTo>
                  <a:pt x="96" y="13"/>
                </a:lnTo>
                <a:lnTo>
                  <a:pt x="219" y="13"/>
                </a:lnTo>
                <a:lnTo>
                  <a:pt x="219" y="82"/>
                </a:lnTo>
                <a:lnTo>
                  <a:pt x="287" y="82"/>
                </a:lnTo>
                <a:lnTo>
                  <a:pt x="287" y="288"/>
                </a:lnTo>
                <a:lnTo>
                  <a:pt x="219" y="2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6">
            <a:extLst>
              <a:ext uri="{FF2B5EF4-FFF2-40B4-BE49-F238E27FC236}">
                <a16:creationId xmlns:a16="http://schemas.microsoft.com/office/drawing/2014/main" id="{C30444A4-633D-4C34-A4E4-8DAF83D05510}"/>
              </a:ext>
            </a:extLst>
          </p:cNvPr>
          <p:cNvSpPr>
            <a:spLocks/>
          </p:cNvSpPr>
          <p:nvPr/>
        </p:nvSpPr>
        <p:spPr bwMode="auto">
          <a:xfrm>
            <a:off x="4546600" y="1714500"/>
            <a:ext cx="220663" cy="387350"/>
          </a:xfrm>
          <a:custGeom>
            <a:avLst/>
            <a:gdLst>
              <a:gd name="T0" fmla="*/ 9 w 139"/>
              <a:gd name="T1" fmla="*/ 163 h 244"/>
              <a:gd name="T2" fmla="*/ 0 w 139"/>
              <a:gd name="T3" fmla="*/ 174 h 244"/>
              <a:gd name="T4" fmla="*/ 69 w 139"/>
              <a:gd name="T5" fmla="*/ 244 h 244"/>
              <a:gd name="T6" fmla="*/ 139 w 139"/>
              <a:gd name="T7" fmla="*/ 174 h 244"/>
              <a:gd name="T8" fmla="*/ 129 w 139"/>
              <a:gd name="T9" fmla="*/ 163 h 244"/>
              <a:gd name="T10" fmla="*/ 76 w 139"/>
              <a:gd name="T11" fmla="*/ 217 h 244"/>
              <a:gd name="T12" fmla="*/ 76 w 139"/>
              <a:gd name="T13" fmla="*/ 0 h 244"/>
              <a:gd name="T14" fmla="*/ 62 w 139"/>
              <a:gd name="T15" fmla="*/ 0 h 244"/>
              <a:gd name="T16" fmla="*/ 62 w 139"/>
              <a:gd name="T17" fmla="*/ 217 h 244"/>
              <a:gd name="T18" fmla="*/ 9 w 139"/>
              <a:gd name="T19" fmla="*/ 16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9" y="163"/>
                </a:moveTo>
                <a:lnTo>
                  <a:pt x="0" y="174"/>
                </a:lnTo>
                <a:lnTo>
                  <a:pt x="69" y="244"/>
                </a:lnTo>
                <a:lnTo>
                  <a:pt x="139" y="174"/>
                </a:lnTo>
                <a:lnTo>
                  <a:pt x="129" y="163"/>
                </a:lnTo>
                <a:lnTo>
                  <a:pt x="76" y="217"/>
                </a:lnTo>
                <a:lnTo>
                  <a:pt x="76" y="0"/>
                </a:lnTo>
                <a:lnTo>
                  <a:pt x="62" y="0"/>
                </a:lnTo>
                <a:lnTo>
                  <a:pt x="62" y="217"/>
                </a:lnTo>
                <a:lnTo>
                  <a:pt x="9" y="16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7">
            <a:extLst>
              <a:ext uri="{FF2B5EF4-FFF2-40B4-BE49-F238E27FC236}">
                <a16:creationId xmlns:a16="http://schemas.microsoft.com/office/drawing/2014/main" id="{244190E9-2589-4BF1-87ED-00EDD3870E6C}"/>
              </a:ext>
            </a:extLst>
          </p:cNvPr>
          <p:cNvSpPr>
            <a:spLocks/>
          </p:cNvSpPr>
          <p:nvPr/>
        </p:nvSpPr>
        <p:spPr bwMode="auto">
          <a:xfrm>
            <a:off x="4438650" y="1824038"/>
            <a:ext cx="434975" cy="414338"/>
          </a:xfrm>
          <a:custGeom>
            <a:avLst/>
            <a:gdLst>
              <a:gd name="T0" fmla="*/ 171 w 274"/>
              <a:gd name="T1" fmla="*/ 0 h 261"/>
              <a:gd name="T2" fmla="*/ 171 w 274"/>
              <a:gd name="T3" fmla="*/ 14 h 261"/>
              <a:gd name="T4" fmla="*/ 260 w 274"/>
              <a:gd name="T5" fmla="*/ 14 h 261"/>
              <a:gd name="T6" fmla="*/ 260 w 274"/>
              <a:gd name="T7" fmla="*/ 247 h 261"/>
              <a:gd name="T8" fmla="*/ 13 w 274"/>
              <a:gd name="T9" fmla="*/ 247 h 261"/>
              <a:gd name="T10" fmla="*/ 13 w 274"/>
              <a:gd name="T11" fmla="*/ 14 h 261"/>
              <a:gd name="T12" fmla="*/ 102 w 274"/>
              <a:gd name="T13" fmla="*/ 14 h 261"/>
              <a:gd name="T14" fmla="*/ 102 w 274"/>
              <a:gd name="T15" fmla="*/ 0 h 261"/>
              <a:gd name="T16" fmla="*/ 0 w 274"/>
              <a:gd name="T17" fmla="*/ 0 h 261"/>
              <a:gd name="T18" fmla="*/ 0 w 274"/>
              <a:gd name="T19" fmla="*/ 261 h 261"/>
              <a:gd name="T20" fmla="*/ 274 w 274"/>
              <a:gd name="T21" fmla="*/ 261 h 261"/>
              <a:gd name="T22" fmla="*/ 274 w 274"/>
              <a:gd name="T23" fmla="*/ 0 h 261"/>
              <a:gd name="T24" fmla="*/ 171 w 274"/>
              <a:gd name="T2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71" y="0"/>
                </a:moveTo>
                <a:lnTo>
                  <a:pt x="171" y="14"/>
                </a:lnTo>
                <a:lnTo>
                  <a:pt x="260" y="14"/>
                </a:lnTo>
                <a:lnTo>
                  <a:pt x="260" y="247"/>
                </a:lnTo>
                <a:lnTo>
                  <a:pt x="13" y="247"/>
                </a:lnTo>
                <a:lnTo>
                  <a:pt x="13" y="14"/>
                </a:lnTo>
                <a:lnTo>
                  <a:pt x="102" y="14"/>
                </a:lnTo>
                <a:lnTo>
                  <a:pt x="102" y="0"/>
                </a:lnTo>
                <a:lnTo>
                  <a:pt x="0" y="0"/>
                </a:lnTo>
                <a:lnTo>
                  <a:pt x="0" y="261"/>
                </a:lnTo>
                <a:lnTo>
                  <a:pt x="274" y="261"/>
                </a:lnTo>
                <a:lnTo>
                  <a:pt x="274" y="0"/>
                </a:lnTo>
                <a:lnTo>
                  <a:pt x="171"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8">
            <a:extLst>
              <a:ext uri="{FF2B5EF4-FFF2-40B4-BE49-F238E27FC236}">
                <a16:creationId xmlns:a16="http://schemas.microsoft.com/office/drawing/2014/main" id="{A12D7BEC-3A11-4D79-8D8C-D8CB996F7ED1}"/>
              </a:ext>
            </a:extLst>
          </p:cNvPr>
          <p:cNvSpPr>
            <a:spLocks/>
          </p:cNvSpPr>
          <p:nvPr/>
        </p:nvSpPr>
        <p:spPr bwMode="auto">
          <a:xfrm>
            <a:off x="5524500" y="1839913"/>
            <a:ext cx="220663" cy="387350"/>
          </a:xfrm>
          <a:custGeom>
            <a:avLst/>
            <a:gdLst>
              <a:gd name="T0" fmla="*/ 129 w 139"/>
              <a:gd name="T1" fmla="*/ 81 h 244"/>
              <a:gd name="T2" fmla="*/ 139 w 139"/>
              <a:gd name="T3" fmla="*/ 71 h 244"/>
              <a:gd name="T4" fmla="*/ 69 w 139"/>
              <a:gd name="T5" fmla="*/ 0 h 244"/>
              <a:gd name="T6" fmla="*/ 0 w 139"/>
              <a:gd name="T7" fmla="*/ 71 h 244"/>
              <a:gd name="T8" fmla="*/ 9 w 139"/>
              <a:gd name="T9" fmla="*/ 81 h 244"/>
              <a:gd name="T10" fmla="*/ 62 w 139"/>
              <a:gd name="T11" fmla="*/ 28 h 244"/>
              <a:gd name="T12" fmla="*/ 62 w 139"/>
              <a:gd name="T13" fmla="*/ 244 h 244"/>
              <a:gd name="T14" fmla="*/ 76 w 139"/>
              <a:gd name="T15" fmla="*/ 244 h 244"/>
              <a:gd name="T16" fmla="*/ 76 w 139"/>
              <a:gd name="T17" fmla="*/ 28 h 244"/>
              <a:gd name="T18" fmla="*/ 129 w 139"/>
              <a:gd name="T19" fmla="*/ 81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244">
                <a:moveTo>
                  <a:pt x="129" y="81"/>
                </a:moveTo>
                <a:lnTo>
                  <a:pt x="139" y="71"/>
                </a:lnTo>
                <a:lnTo>
                  <a:pt x="69" y="0"/>
                </a:lnTo>
                <a:lnTo>
                  <a:pt x="0" y="71"/>
                </a:lnTo>
                <a:lnTo>
                  <a:pt x="9" y="81"/>
                </a:lnTo>
                <a:lnTo>
                  <a:pt x="62" y="28"/>
                </a:lnTo>
                <a:lnTo>
                  <a:pt x="62" y="244"/>
                </a:lnTo>
                <a:lnTo>
                  <a:pt x="76" y="244"/>
                </a:lnTo>
                <a:lnTo>
                  <a:pt x="76" y="28"/>
                </a:lnTo>
                <a:lnTo>
                  <a:pt x="129" y="8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9">
            <a:extLst>
              <a:ext uri="{FF2B5EF4-FFF2-40B4-BE49-F238E27FC236}">
                <a16:creationId xmlns:a16="http://schemas.microsoft.com/office/drawing/2014/main" id="{1DA05397-C5A4-489A-9A6E-1627011D32D3}"/>
              </a:ext>
            </a:extLst>
          </p:cNvPr>
          <p:cNvSpPr>
            <a:spLocks/>
          </p:cNvSpPr>
          <p:nvPr/>
        </p:nvSpPr>
        <p:spPr bwMode="auto">
          <a:xfrm>
            <a:off x="5416550" y="1703388"/>
            <a:ext cx="434975" cy="414338"/>
          </a:xfrm>
          <a:custGeom>
            <a:avLst/>
            <a:gdLst>
              <a:gd name="T0" fmla="*/ 103 w 274"/>
              <a:gd name="T1" fmla="*/ 261 h 261"/>
              <a:gd name="T2" fmla="*/ 103 w 274"/>
              <a:gd name="T3" fmla="*/ 248 h 261"/>
              <a:gd name="T4" fmla="*/ 14 w 274"/>
              <a:gd name="T5" fmla="*/ 248 h 261"/>
              <a:gd name="T6" fmla="*/ 14 w 274"/>
              <a:gd name="T7" fmla="*/ 14 h 261"/>
              <a:gd name="T8" fmla="*/ 260 w 274"/>
              <a:gd name="T9" fmla="*/ 14 h 261"/>
              <a:gd name="T10" fmla="*/ 260 w 274"/>
              <a:gd name="T11" fmla="*/ 248 h 261"/>
              <a:gd name="T12" fmla="*/ 171 w 274"/>
              <a:gd name="T13" fmla="*/ 248 h 261"/>
              <a:gd name="T14" fmla="*/ 171 w 274"/>
              <a:gd name="T15" fmla="*/ 261 h 261"/>
              <a:gd name="T16" fmla="*/ 274 w 274"/>
              <a:gd name="T17" fmla="*/ 261 h 261"/>
              <a:gd name="T18" fmla="*/ 274 w 274"/>
              <a:gd name="T19" fmla="*/ 0 h 261"/>
              <a:gd name="T20" fmla="*/ 0 w 274"/>
              <a:gd name="T21" fmla="*/ 0 h 261"/>
              <a:gd name="T22" fmla="*/ 0 w 274"/>
              <a:gd name="T23" fmla="*/ 261 h 261"/>
              <a:gd name="T24" fmla="*/ 103 w 274"/>
              <a:gd name="T25"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61">
                <a:moveTo>
                  <a:pt x="103" y="261"/>
                </a:moveTo>
                <a:lnTo>
                  <a:pt x="103" y="248"/>
                </a:lnTo>
                <a:lnTo>
                  <a:pt x="14" y="248"/>
                </a:lnTo>
                <a:lnTo>
                  <a:pt x="14" y="14"/>
                </a:lnTo>
                <a:lnTo>
                  <a:pt x="260" y="14"/>
                </a:lnTo>
                <a:lnTo>
                  <a:pt x="260" y="248"/>
                </a:lnTo>
                <a:lnTo>
                  <a:pt x="171" y="248"/>
                </a:lnTo>
                <a:lnTo>
                  <a:pt x="171" y="261"/>
                </a:lnTo>
                <a:lnTo>
                  <a:pt x="274" y="261"/>
                </a:lnTo>
                <a:lnTo>
                  <a:pt x="274" y="0"/>
                </a:lnTo>
                <a:lnTo>
                  <a:pt x="0" y="0"/>
                </a:lnTo>
                <a:lnTo>
                  <a:pt x="0" y="261"/>
                </a:lnTo>
                <a:lnTo>
                  <a:pt x="103" y="26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0">
            <a:extLst>
              <a:ext uri="{FF2B5EF4-FFF2-40B4-BE49-F238E27FC236}">
                <a16:creationId xmlns:a16="http://schemas.microsoft.com/office/drawing/2014/main" id="{F709FE39-8083-46FF-855C-9CEEAE171FCE}"/>
              </a:ext>
            </a:extLst>
          </p:cNvPr>
          <p:cNvSpPr>
            <a:spLocks noEditPoints="1"/>
          </p:cNvSpPr>
          <p:nvPr/>
        </p:nvSpPr>
        <p:spPr bwMode="auto">
          <a:xfrm>
            <a:off x="8278812" y="2676525"/>
            <a:ext cx="585788" cy="555625"/>
          </a:xfrm>
          <a:custGeom>
            <a:avLst/>
            <a:gdLst>
              <a:gd name="T0" fmla="*/ 227 w 369"/>
              <a:gd name="T1" fmla="*/ 134 h 350"/>
              <a:gd name="T2" fmla="*/ 184 w 369"/>
              <a:gd name="T3" fmla="*/ 0 h 350"/>
              <a:gd name="T4" fmla="*/ 140 w 369"/>
              <a:gd name="T5" fmla="*/ 134 h 350"/>
              <a:gd name="T6" fmla="*/ 0 w 369"/>
              <a:gd name="T7" fmla="*/ 134 h 350"/>
              <a:gd name="T8" fmla="*/ 113 w 369"/>
              <a:gd name="T9" fmla="*/ 217 h 350"/>
              <a:gd name="T10" fmla="*/ 70 w 369"/>
              <a:gd name="T11" fmla="*/ 350 h 350"/>
              <a:gd name="T12" fmla="*/ 184 w 369"/>
              <a:gd name="T13" fmla="*/ 266 h 350"/>
              <a:gd name="T14" fmla="*/ 297 w 369"/>
              <a:gd name="T15" fmla="*/ 350 h 350"/>
              <a:gd name="T16" fmla="*/ 255 w 369"/>
              <a:gd name="T17" fmla="*/ 217 h 350"/>
              <a:gd name="T18" fmla="*/ 369 w 369"/>
              <a:gd name="T19" fmla="*/ 134 h 350"/>
              <a:gd name="T20" fmla="*/ 227 w 369"/>
              <a:gd name="T21" fmla="*/ 134 h 350"/>
              <a:gd name="T22" fmla="*/ 241 w 369"/>
              <a:gd name="T23" fmla="*/ 220 h 350"/>
              <a:gd name="T24" fmla="*/ 272 w 369"/>
              <a:gd name="T25" fmla="*/ 314 h 350"/>
              <a:gd name="T26" fmla="*/ 191 w 369"/>
              <a:gd name="T27" fmla="*/ 256 h 350"/>
              <a:gd name="T28" fmla="*/ 184 w 369"/>
              <a:gd name="T29" fmla="*/ 249 h 350"/>
              <a:gd name="T30" fmla="*/ 176 w 369"/>
              <a:gd name="T31" fmla="*/ 256 h 350"/>
              <a:gd name="T32" fmla="*/ 95 w 369"/>
              <a:gd name="T33" fmla="*/ 314 h 350"/>
              <a:gd name="T34" fmla="*/ 126 w 369"/>
              <a:gd name="T35" fmla="*/ 220 h 350"/>
              <a:gd name="T36" fmla="*/ 130 w 369"/>
              <a:gd name="T37" fmla="*/ 211 h 350"/>
              <a:gd name="T38" fmla="*/ 121 w 369"/>
              <a:gd name="T39" fmla="*/ 205 h 350"/>
              <a:gd name="T40" fmla="*/ 41 w 369"/>
              <a:gd name="T41" fmla="*/ 148 h 350"/>
              <a:gd name="T42" fmla="*/ 140 w 369"/>
              <a:gd name="T43" fmla="*/ 148 h 350"/>
              <a:gd name="T44" fmla="*/ 150 w 369"/>
              <a:gd name="T45" fmla="*/ 148 h 350"/>
              <a:gd name="T46" fmla="*/ 154 w 369"/>
              <a:gd name="T47" fmla="*/ 138 h 350"/>
              <a:gd name="T48" fmla="*/ 184 w 369"/>
              <a:gd name="T49" fmla="*/ 43 h 350"/>
              <a:gd name="T50" fmla="*/ 214 w 369"/>
              <a:gd name="T51" fmla="*/ 138 h 350"/>
              <a:gd name="T52" fmla="*/ 217 w 369"/>
              <a:gd name="T53" fmla="*/ 148 h 350"/>
              <a:gd name="T54" fmla="*/ 227 w 369"/>
              <a:gd name="T55" fmla="*/ 148 h 350"/>
              <a:gd name="T56" fmla="*/ 327 w 369"/>
              <a:gd name="T57" fmla="*/ 148 h 350"/>
              <a:gd name="T58" fmla="*/ 246 w 369"/>
              <a:gd name="T59" fmla="*/ 205 h 350"/>
              <a:gd name="T60" fmla="*/ 238 w 369"/>
              <a:gd name="T61" fmla="*/ 211 h 350"/>
              <a:gd name="T62" fmla="*/ 241 w 369"/>
              <a:gd name="T63" fmla="*/ 22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69" h="350">
                <a:moveTo>
                  <a:pt x="227" y="134"/>
                </a:moveTo>
                <a:lnTo>
                  <a:pt x="184" y="0"/>
                </a:lnTo>
                <a:lnTo>
                  <a:pt x="140" y="134"/>
                </a:lnTo>
                <a:lnTo>
                  <a:pt x="0" y="134"/>
                </a:lnTo>
                <a:lnTo>
                  <a:pt x="113" y="217"/>
                </a:lnTo>
                <a:lnTo>
                  <a:pt x="70" y="350"/>
                </a:lnTo>
                <a:lnTo>
                  <a:pt x="184" y="266"/>
                </a:lnTo>
                <a:lnTo>
                  <a:pt x="297" y="350"/>
                </a:lnTo>
                <a:lnTo>
                  <a:pt x="255" y="217"/>
                </a:lnTo>
                <a:lnTo>
                  <a:pt x="369" y="134"/>
                </a:lnTo>
                <a:lnTo>
                  <a:pt x="227" y="134"/>
                </a:lnTo>
                <a:close/>
                <a:moveTo>
                  <a:pt x="241" y="220"/>
                </a:moveTo>
                <a:lnTo>
                  <a:pt x="272" y="314"/>
                </a:lnTo>
                <a:lnTo>
                  <a:pt x="191" y="256"/>
                </a:lnTo>
                <a:lnTo>
                  <a:pt x="184" y="249"/>
                </a:lnTo>
                <a:lnTo>
                  <a:pt x="176" y="256"/>
                </a:lnTo>
                <a:lnTo>
                  <a:pt x="95" y="314"/>
                </a:lnTo>
                <a:lnTo>
                  <a:pt x="126" y="220"/>
                </a:lnTo>
                <a:lnTo>
                  <a:pt x="130" y="211"/>
                </a:lnTo>
                <a:lnTo>
                  <a:pt x="121" y="205"/>
                </a:lnTo>
                <a:lnTo>
                  <a:pt x="41" y="148"/>
                </a:lnTo>
                <a:lnTo>
                  <a:pt x="140" y="148"/>
                </a:lnTo>
                <a:lnTo>
                  <a:pt x="150" y="148"/>
                </a:lnTo>
                <a:lnTo>
                  <a:pt x="154" y="138"/>
                </a:lnTo>
                <a:lnTo>
                  <a:pt x="184" y="43"/>
                </a:lnTo>
                <a:lnTo>
                  <a:pt x="214" y="138"/>
                </a:lnTo>
                <a:lnTo>
                  <a:pt x="217" y="148"/>
                </a:lnTo>
                <a:lnTo>
                  <a:pt x="227" y="148"/>
                </a:lnTo>
                <a:lnTo>
                  <a:pt x="327" y="148"/>
                </a:lnTo>
                <a:lnTo>
                  <a:pt x="246" y="205"/>
                </a:lnTo>
                <a:lnTo>
                  <a:pt x="238" y="211"/>
                </a:lnTo>
                <a:lnTo>
                  <a:pt x="241" y="22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1">
            <a:extLst>
              <a:ext uri="{FF2B5EF4-FFF2-40B4-BE49-F238E27FC236}">
                <a16:creationId xmlns:a16="http://schemas.microsoft.com/office/drawing/2014/main" id="{2D6E5FEB-7271-4DFC-8F1C-EE4EF36FD74D}"/>
              </a:ext>
            </a:extLst>
          </p:cNvPr>
          <p:cNvSpPr>
            <a:spLocks noEditPoints="1"/>
          </p:cNvSpPr>
          <p:nvPr/>
        </p:nvSpPr>
        <p:spPr bwMode="auto">
          <a:xfrm>
            <a:off x="6340475" y="1714500"/>
            <a:ext cx="542925" cy="501650"/>
          </a:xfrm>
          <a:custGeom>
            <a:avLst/>
            <a:gdLst>
              <a:gd name="T0" fmla="*/ 184 w 200"/>
              <a:gd name="T1" fmla="*/ 0 h 184"/>
              <a:gd name="T2" fmla="*/ 112 w 200"/>
              <a:gd name="T3" fmla="*/ 0 h 184"/>
              <a:gd name="T4" fmla="*/ 100 w 200"/>
              <a:gd name="T5" fmla="*/ 6 h 184"/>
              <a:gd name="T6" fmla="*/ 88 w 200"/>
              <a:gd name="T7" fmla="*/ 0 h 184"/>
              <a:gd name="T8" fmla="*/ 16 w 200"/>
              <a:gd name="T9" fmla="*/ 0 h 184"/>
              <a:gd name="T10" fmla="*/ 0 w 200"/>
              <a:gd name="T11" fmla="*/ 16 h 184"/>
              <a:gd name="T12" fmla="*/ 0 w 200"/>
              <a:gd name="T13" fmla="*/ 152 h 184"/>
              <a:gd name="T14" fmla="*/ 16 w 200"/>
              <a:gd name="T15" fmla="*/ 168 h 184"/>
              <a:gd name="T16" fmla="*/ 88 w 200"/>
              <a:gd name="T17" fmla="*/ 168 h 184"/>
              <a:gd name="T18" fmla="*/ 89 w 200"/>
              <a:gd name="T19" fmla="*/ 168 h 184"/>
              <a:gd name="T20" fmla="*/ 96 w 200"/>
              <a:gd name="T21" fmla="*/ 176 h 184"/>
              <a:gd name="T22" fmla="*/ 96 w 200"/>
              <a:gd name="T23" fmla="*/ 184 h 184"/>
              <a:gd name="T24" fmla="*/ 104 w 200"/>
              <a:gd name="T25" fmla="*/ 184 h 184"/>
              <a:gd name="T26" fmla="*/ 104 w 200"/>
              <a:gd name="T27" fmla="*/ 180 h 184"/>
              <a:gd name="T28" fmla="*/ 105 w 200"/>
              <a:gd name="T29" fmla="*/ 180 h 184"/>
              <a:gd name="T30" fmla="*/ 105 w 200"/>
              <a:gd name="T31" fmla="*/ 176 h 184"/>
              <a:gd name="T32" fmla="*/ 112 w 200"/>
              <a:gd name="T33" fmla="*/ 168 h 184"/>
              <a:gd name="T34" fmla="*/ 112 w 200"/>
              <a:gd name="T35" fmla="*/ 168 h 184"/>
              <a:gd name="T36" fmla="*/ 184 w 200"/>
              <a:gd name="T37" fmla="*/ 168 h 184"/>
              <a:gd name="T38" fmla="*/ 200 w 200"/>
              <a:gd name="T39" fmla="*/ 152 h 184"/>
              <a:gd name="T40" fmla="*/ 200 w 200"/>
              <a:gd name="T41" fmla="*/ 16 h 184"/>
              <a:gd name="T42" fmla="*/ 184 w 200"/>
              <a:gd name="T43" fmla="*/ 0 h 184"/>
              <a:gd name="T44" fmla="*/ 8 w 200"/>
              <a:gd name="T45" fmla="*/ 152 h 184"/>
              <a:gd name="T46" fmla="*/ 8 w 200"/>
              <a:gd name="T47" fmla="*/ 16 h 184"/>
              <a:gd name="T48" fmla="*/ 16 w 200"/>
              <a:gd name="T49" fmla="*/ 8 h 184"/>
              <a:gd name="T50" fmla="*/ 88 w 200"/>
              <a:gd name="T51" fmla="*/ 8 h 184"/>
              <a:gd name="T52" fmla="*/ 96 w 200"/>
              <a:gd name="T53" fmla="*/ 16 h 184"/>
              <a:gd name="T54" fmla="*/ 96 w 200"/>
              <a:gd name="T55" fmla="*/ 152 h 184"/>
              <a:gd name="T56" fmla="*/ 88 w 200"/>
              <a:gd name="T57" fmla="*/ 160 h 184"/>
              <a:gd name="T58" fmla="*/ 16 w 200"/>
              <a:gd name="T59" fmla="*/ 160 h 184"/>
              <a:gd name="T60" fmla="*/ 8 w 200"/>
              <a:gd name="T61" fmla="*/ 152 h 184"/>
              <a:gd name="T62" fmla="*/ 192 w 200"/>
              <a:gd name="T63" fmla="*/ 152 h 184"/>
              <a:gd name="T64" fmla="*/ 184 w 200"/>
              <a:gd name="T65" fmla="*/ 160 h 184"/>
              <a:gd name="T66" fmla="*/ 112 w 200"/>
              <a:gd name="T67" fmla="*/ 160 h 184"/>
              <a:gd name="T68" fmla="*/ 104 w 200"/>
              <a:gd name="T69" fmla="*/ 152 h 184"/>
              <a:gd name="T70" fmla="*/ 104 w 200"/>
              <a:gd name="T71" fmla="*/ 149 h 184"/>
              <a:gd name="T72" fmla="*/ 104 w 200"/>
              <a:gd name="T73" fmla="*/ 16 h 184"/>
              <a:gd name="T74" fmla="*/ 112 w 200"/>
              <a:gd name="T75" fmla="*/ 8 h 184"/>
              <a:gd name="T76" fmla="*/ 184 w 200"/>
              <a:gd name="T77" fmla="*/ 8 h 184"/>
              <a:gd name="T78" fmla="*/ 192 w 200"/>
              <a:gd name="T79" fmla="*/ 16 h 184"/>
              <a:gd name="T80" fmla="*/ 192 w 200"/>
              <a:gd name="T81" fmla="*/ 152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184">
                <a:moveTo>
                  <a:pt x="184" y="0"/>
                </a:moveTo>
                <a:cubicBezTo>
                  <a:pt x="112" y="0"/>
                  <a:pt x="112" y="0"/>
                  <a:pt x="112" y="0"/>
                </a:cubicBezTo>
                <a:cubicBezTo>
                  <a:pt x="108" y="0"/>
                  <a:pt x="103" y="3"/>
                  <a:pt x="100" y="6"/>
                </a:cubicBezTo>
                <a:cubicBezTo>
                  <a:pt x="98" y="3"/>
                  <a:pt x="93" y="0"/>
                  <a:pt x="88" y="0"/>
                </a:cubicBezTo>
                <a:cubicBezTo>
                  <a:pt x="16" y="0"/>
                  <a:pt x="16" y="0"/>
                  <a:pt x="16" y="0"/>
                </a:cubicBezTo>
                <a:cubicBezTo>
                  <a:pt x="8" y="0"/>
                  <a:pt x="0" y="8"/>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2"/>
                  <a:pt x="96" y="176"/>
                </a:cubicBezTo>
                <a:cubicBezTo>
                  <a:pt x="96" y="184"/>
                  <a:pt x="96" y="184"/>
                  <a:pt x="96" y="184"/>
                </a:cubicBezTo>
                <a:cubicBezTo>
                  <a:pt x="104" y="184"/>
                  <a:pt x="104" y="184"/>
                  <a:pt x="104" y="184"/>
                </a:cubicBezTo>
                <a:cubicBezTo>
                  <a:pt x="104" y="180"/>
                  <a:pt x="104" y="180"/>
                  <a:pt x="104" y="180"/>
                </a:cubicBezTo>
                <a:cubicBezTo>
                  <a:pt x="105" y="180"/>
                  <a:pt x="105" y="180"/>
                  <a:pt x="105" y="180"/>
                </a:cubicBezTo>
                <a:cubicBezTo>
                  <a:pt x="105" y="176"/>
                  <a:pt x="105" y="176"/>
                  <a:pt x="105" y="176"/>
                </a:cubicBezTo>
                <a:cubicBezTo>
                  <a:pt x="105" y="172"/>
                  <a:pt x="108" y="169"/>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8"/>
                  <a:pt x="193" y="0"/>
                  <a:pt x="184" y="0"/>
                </a:cubicBezTo>
                <a:close/>
                <a:moveTo>
                  <a:pt x="8" y="152"/>
                </a:moveTo>
                <a:cubicBezTo>
                  <a:pt x="8" y="16"/>
                  <a:pt x="8" y="16"/>
                  <a:pt x="8" y="16"/>
                </a:cubicBezTo>
                <a:cubicBezTo>
                  <a:pt x="8" y="12"/>
                  <a:pt x="12" y="8"/>
                  <a:pt x="16" y="8"/>
                </a:cubicBezTo>
                <a:cubicBezTo>
                  <a:pt x="88" y="8"/>
                  <a:pt x="88" y="8"/>
                  <a:pt x="88" y="8"/>
                </a:cubicBezTo>
                <a:cubicBezTo>
                  <a:pt x="93" y="8"/>
                  <a:pt x="96" y="12"/>
                  <a:pt x="96" y="16"/>
                </a:cubicBezTo>
                <a:cubicBezTo>
                  <a:pt x="96" y="152"/>
                  <a:pt x="96" y="152"/>
                  <a:pt x="96" y="152"/>
                </a:cubicBezTo>
                <a:cubicBezTo>
                  <a:pt x="96" y="157"/>
                  <a:pt x="93" y="160"/>
                  <a:pt x="88" y="160"/>
                </a:cubicBezTo>
                <a:cubicBezTo>
                  <a:pt x="16" y="160"/>
                  <a:pt x="16" y="160"/>
                  <a:pt x="16" y="160"/>
                </a:cubicBezTo>
                <a:cubicBezTo>
                  <a:pt x="12" y="160"/>
                  <a:pt x="8" y="157"/>
                  <a:pt x="8" y="152"/>
                </a:cubicBezTo>
                <a:close/>
                <a:moveTo>
                  <a:pt x="192" y="152"/>
                </a:moveTo>
                <a:cubicBezTo>
                  <a:pt x="192" y="157"/>
                  <a:pt x="189" y="160"/>
                  <a:pt x="184" y="160"/>
                </a:cubicBezTo>
                <a:cubicBezTo>
                  <a:pt x="112" y="160"/>
                  <a:pt x="112" y="160"/>
                  <a:pt x="112" y="160"/>
                </a:cubicBezTo>
                <a:cubicBezTo>
                  <a:pt x="108" y="160"/>
                  <a:pt x="104" y="157"/>
                  <a:pt x="104" y="152"/>
                </a:cubicBezTo>
                <a:cubicBezTo>
                  <a:pt x="104" y="149"/>
                  <a:pt x="104" y="149"/>
                  <a:pt x="104" y="149"/>
                </a:cubicBezTo>
                <a:cubicBezTo>
                  <a:pt x="104" y="16"/>
                  <a:pt x="104" y="16"/>
                  <a:pt x="104" y="16"/>
                </a:cubicBezTo>
                <a:cubicBezTo>
                  <a:pt x="104" y="12"/>
                  <a:pt x="108" y="8"/>
                  <a:pt x="112" y="8"/>
                </a:cubicBezTo>
                <a:cubicBezTo>
                  <a:pt x="184" y="8"/>
                  <a:pt x="184" y="8"/>
                  <a:pt x="184" y="8"/>
                </a:cubicBezTo>
                <a:cubicBezTo>
                  <a:pt x="189" y="8"/>
                  <a:pt x="192" y="12"/>
                  <a:pt x="192" y="16"/>
                </a:cubicBezTo>
                <a:lnTo>
                  <a:pt x="192" y="1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2">
            <a:extLst>
              <a:ext uri="{FF2B5EF4-FFF2-40B4-BE49-F238E27FC236}">
                <a16:creationId xmlns:a16="http://schemas.microsoft.com/office/drawing/2014/main" id="{9C8EC998-1D32-413D-BCC6-E3AEB0AD3700}"/>
              </a:ext>
            </a:extLst>
          </p:cNvPr>
          <p:cNvSpPr>
            <a:spLocks noEditPoints="1"/>
          </p:cNvSpPr>
          <p:nvPr/>
        </p:nvSpPr>
        <p:spPr bwMode="auto">
          <a:xfrm>
            <a:off x="6286500" y="2760663"/>
            <a:ext cx="652463" cy="393700"/>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36 h 144"/>
              <a:gd name="T12" fmla="*/ 11 w 240"/>
              <a:gd name="T13" fmla="*/ 72 h 144"/>
              <a:gd name="T14" fmla="*/ 120 w 240"/>
              <a:gd name="T15" fmla="*/ 8 h 144"/>
              <a:gd name="T16" fmla="*/ 230 w 240"/>
              <a:gd name="T17" fmla="*/ 73 h 144"/>
              <a:gd name="T18" fmla="*/ 120 w 240"/>
              <a:gd name="T19" fmla="*/ 1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8"/>
                  <a:pt x="0" y="72"/>
                </a:cubicBezTo>
                <a:cubicBezTo>
                  <a:pt x="37" y="110"/>
                  <a:pt x="67" y="144"/>
                  <a:pt x="120" y="144"/>
                </a:cubicBezTo>
                <a:cubicBezTo>
                  <a:pt x="174" y="144"/>
                  <a:pt x="213" y="101"/>
                  <a:pt x="240" y="73"/>
                </a:cubicBezTo>
                <a:cubicBezTo>
                  <a:pt x="213" y="40"/>
                  <a:pt x="173" y="0"/>
                  <a:pt x="120" y="0"/>
                </a:cubicBezTo>
                <a:close/>
                <a:moveTo>
                  <a:pt x="120" y="136"/>
                </a:moveTo>
                <a:cubicBezTo>
                  <a:pt x="73" y="136"/>
                  <a:pt x="44" y="107"/>
                  <a:pt x="11" y="72"/>
                </a:cubicBezTo>
                <a:cubicBezTo>
                  <a:pt x="50" y="31"/>
                  <a:pt x="81" y="8"/>
                  <a:pt x="120" y="8"/>
                </a:cubicBezTo>
                <a:cubicBezTo>
                  <a:pt x="167" y="8"/>
                  <a:pt x="203" y="41"/>
                  <a:pt x="230" y="73"/>
                </a:cubicBezTo>
                <a:cubicBezTo>
                  <a:pt x="203" y="100"/>
                  <a:pt x="167" y="136"/>
                  <a:pt x="120" y="13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a:extLst>
              <a:ext uri="{FF2B5EF4-FFF2-40B4-BE49-F238E27FC236}">
                <a16:creationId xmlns:a16="http://schemas.microsoft.com/office/drawing/2014/main" id="{3593AF7F-D161-405B-9597-3F3664B09091}"/>
              </a:ext>
            </a:extLst>
          </p:cNvPr>
          <p:cNvSpPr>
            <a:spLocks noEditPoints="1"/>
          </p:cNvSpPr>
          <p:nvPr/>
        </p:nvSpPr>
        <p:spPr bwMode="auto">
          <a:xfrm>
            <a:off x="6481762" y="2827338"/>
            <a:ext cx="260350" cy="260350"/>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88 h 96"/>
              <a:gd name="T12" fmla="*/ 8 w 96"/>
              <a:gd name="T13" fmla="*/ 48 h 96"/>
              <a:gd name="T14" fmla="*/ 48 w 96"/>
              <a:gd name="T15" fmla="*/ 8 h 96"/>
              <a:gd name="T16" fmla="*/ 88 w 96"/>
              <a:gd name="T17" fmla="*/ 48 h 96"/>
              <a:gd name="T18" fmla="*/ 48 w 96"/>
              <a:gd name="T19"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2" y="0"/>
                  <a:pt x="0" y="22"/>
                  <a:pt x="0" y="48"/>
                </a:cubicBezTo>
                <a:cubicBezTo>
                  <a:pt x="0" y="75"/>
                  <a:pt x="22" y="96"/>
                  <a:pt x="48" y="96"/>
                </a:cubicBezTo>
                <a:cubicBezTo>
                  <a:pt x="75" y="96"/>
                  <a:pt x="96" y="75"/>
                  <a:pt x="96" y="48"/>
                </a:cubicBezTo>
                <a:cubicBezTo>
                  <a:pt x="96" y="22"/>
                  <a:pt x="75" y="0"/>
                  <a:pt x="48" y="0"/>
                </a:cubicBezTo>
                <a:close/>
                <a:moveTo>
                  <a:pt x="48" y="88"/>
                </a:moveTo>
                <a:cubicBezTo>
                  <a:pt x="26" y="88"/>
                  <a:pt x="8" y="70"/>
                  <a:pt x="8" y="48"/>
                </a:cubicBezTo>
                <a:cubicBezTo>
                  <a:pt x="8" y="26"/>
                  <a:pt x="26" y="8"/>
                  <a:pt x="48" y="8"/>
                </a:cubicBezTo>
                <a:cubicBezTo>
                  <a:pt x="70" y="8"/>
                  <a:pt x="88" y="26"/>
                  <a:pt x="88" y="48"/>
                </a:cubicBezTo>
                <a:cubicBezTo>
                  <a:pt x="88" y="70"/>
                  <a:pt x="70" y="88"/>
                  <a:pt x="48" y="8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a:extLst>
              <a:ext uri="{FF2B5EF4-FFF2-40B4-BE49-F238E27FC236}">
                <a16:creationId xmlns:a16="http://schemas.microsoft.com/office/drawing/2014/main" id="{187933BE-894C-443B-A595-11D27C75C26C}"/>
              </a:ext>
            </a:extLst>
          </p:cNvPr>
          <p:cNvSpPr>
            <a:spLocks noEditPoints="1"/>
          </p:cNvSpPr>
          <p:nvPr/>
        </p:nvSpPr>
        <p:spPr bwMode="auto">
          <a:xfrm>
            <a:off x="6535737" y="2881313"/>
            <a:ext cx="152400" cy="152400"/>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48 h 56"/>
              <a:gd name="T12" fmla="*/ 8 w 56"/>
              <a:gd name="T13" fmla="*/ 28 h 56"/>
              <a:gd name="T14" fmla="*/ 28 w 56"/>
              <a:gd name="T15" fmla="*/ 8 h 56"/>
              <a:gd name="T16" fmla="*/ 48 w 56"/>
              <a:gd name="T17" fmla="*/ 28 h 56"/>
              <a:gd name="T18" fmla="*/ 28 w 56"/>
              <a:gd name="T19" fmla="*/ 4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4"/>
                  <a:pt x="13" y="56"/>
                  <a:pt x="28" y="56"/>
                </a:cubicBezTo>
                <a:cubicBezTo>
                  <a:pt x="44" y="56"/>
                  <a:pt x="56" y="44"/>
                  <a:pt x="56" y="28"/>
                </a:cubicBezTo>
                <a:cubicBezTo>
                  <a:pt x="56" y="13"/>
                  <a:pt x="44" y="0"/>
                  <a:pt x="28" y="0"/>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5">
            <a:extLst>
              <a:ext uri="{FF2B5EF4-FFF2-40B4-BE49-F238E27FC236}">
                <a16:creationId xmlns:a16="http://schemas.microsoft.com/office/drawing/2014/main" id="{93C646B6-5F51-461F-965E-BFECC4C0DFEA}"/>
              </a:ext>
            </a:extLst>
          </p:cNvPr>
          <p:cNvSpPr>
            <a:spLocks noEditPoints="1"/>
          </p:cNvSpPr>
          <p:nvPr/>
        </p:nvSpPr>
        <p:spPr bwMode="auto">
          <a:xfrm>
            <a:off x="2438400" y="2693988"/>
            <a:ext cx="520700"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8 h 192"/>
              <a:gd name="T12" fmla="*/ 184 w 192"/>
              <a:gd name="T13" fmla="*/ 96 h 192"/>
              <a:gd name="T14" fmla="*/ 164 w 192"/>
              <a:gd name="T15" fmla="*/ 152 h 192"/>
              <a:gd name="T16" fmla="*/ 122 w 192"/>
              <a:gd name="T17" fmla="*/ 137 h 192"/>
              <a:gd name="T18" fmla="*/ 121 w 192"/>
              <a:gd name="T19" fmla="*/ 132 h 192"/>
              <a:gd name="T20" fmla="*/ 124 w 192"/>
              <a:gd name="T21" fmla="*/ 121 h 192"/>
              <a:gd name="T22" fmla="*/ 128 w 192"/>
              <a:gd name="T23" fmla="*/ 107 h 192"/>
              <a:gd name="T24" fmla="*/ 134 w 192"/>
              <a:gd name="T25" fmla="*/ 92 h 192"/>
              <a:gd name="T26" fmla="*/ 134 w 192"/>
              <a:gd name="T27" fmla="*/ 79 h 192"/>
              <a:gd name="T28" fmla="*/ 134 w 192"/>
              <a:gd name="T29" fmla="*/ 78 h 192"/>
              <a:gd name="T30" fmla="*/ 135 w 192"/>
              <a:gd name="T31" fmla="*/ 60 h 192"/>
              <a:gd name="T32" fmla="*/ 128 w 192"/>
              <a:gd name="T33" fmla="*/ 36 h 192"/>
              <a:gd name="T34" fmla="*/ 101 w 192"/>
              <a:gd name="T35" fmla="*/ 24 h 192"/>
              <a:gd name="T36" fmla="*/ 93 w 192"/>
              <a:gd name="T37" fmla="*/ 24 h 192"/>
              <a:gd name="T38" fmla="*/ 66 w 192"/>
              <a:gd name="T39" fmla="*/ 36 h 192"/>
              <a:gd name="T40" fmla="*/ 59 w 192"/>
              <a:gd name="T41" fmla="*/ 60 h 192"/>
              <a:gd name="T42" fmla="*/ 61 w 192"/>
              <a:gd name="T43" fmla="*/ 78 h 192"/>
              <a:gd name="T44" fmla="*/ 60 w 192"/>
              <a:gd name="T45" fmla="*/ 79 h 192"/>
              <a:gd name="T46" fmla="*/ 60 w 192"/>
              <a:gd name="T47" fmla="*/ 92 h 192"/>
              <a:gd name="T48" fmla="*/ 67 w 192"/>
              <a:gd name="T49" fmla="*/ 107 h 192"/>
              <a:gd name="T50" fmla="*/ 71 w 192"/>
              <a:gd name="T51" fmla="*/ 121 h 192"/>
              <a:gd name="T52" fmla="*/ 73 w 192"/>
              <a:gd name="T53" fmla="*/ 132 h 192"/>
              <a:gd name="T54" fmla="*/ 71 w 192"/>
              <a:gd name="T55" fmla="*/ 137 h 192"/>
              <a:gd name="T56" fmla="*/ 29 w 192"/>
              <a:gd name="T57" fmla="*/ 152 h 192"/>
              <a:gd name="T58" fmla="*/ 8 w 192"/>
              <a:gd name="T59" fmla="*/ 96 h 192"/>
              <a:gd name="T60" fmla="*/ 96 w 192"/>
              <a:gd name="T61" fmla="*/ 8 h 192"/>
              <a:gd name="T62" fmla="*/ 35 w 192"/>
              <a:gd name="T63" fmla="*/ 159 h 192"/>
              <a:gd name="T64" fmla="*/ 74 w 192"/>
              <a:gd name="T65" fmla="*/ 145 h 192"/>
              <a:gd name="T66" fmla="*/ 81 w 192"/>
              <a:gd name="T67" fmla="*/ 132 h 192"/>
              <a:gd name="T68" fmla="*/ 78 w 192"/>
              <a:gd name="T69" fmla="*/ 118 h 192"/>
              <a:gd name="T70" fmla="*/ 74 w 192"/>
              <a:gd name="T71" fmla="*/ 105 h 192"/>
              <a:gd name="T72" fmla="*/ 73 w 192"/>
              <a:gd name="T73" fmla="*/ 102 h 192"/>
              <a:gd name="T74" fmla="*/ 68 w 192"/>
              <a:gd name="T75" fmla="*/ 90 h 192"/>
              <a:gd name="T76" fmla="*/ 68 w 192"/>
              <a:gd name="T77" fmla="*/ 82 h 192"/>
              <a:gd name="T78" fmla="*/ 69 w 192"/>
              <a:gd name="T79" fmla="*/ 80 h 192"/>
              <a:gd name="T80" fmla="*/ 67 w 192"/>
              <a:gd name="T81" fmla="*/ 59 h 192"/>
              <a:gd name="T82" fmla="*/ 73 w 192"/>
              <a:gd name="T83" fmla="*/ 41 h 192"/>
              <a:gd name="T84" fmla="*/ 93 w 192"/>
              <a:gd name="T85" fmla="*/ 32 h 192"/>
              <a:gd name="T86" fmla="*/ 101 w 192"/>
              <a:gd name="T87" fmla="*/ 32 h 192"/>
              <a:gd name="T88" fmla="*/ 122 w 192"/>
              <a:gd name="T89" fmla="*/ 41 h 192"/>
              <a:gd name="T90" fmla="*/ 127 w 192"/>
              <a:gd name="T91" fmla="*/ 59 h 192"/>
              <a:gd name="T92" fmla="*/ 126 w 192"/>
              <a:gd name="T93" fmla="*/ 80 h 192"/>
              <a:gd name="T94" fmla="*/ 126 w 192"/>
              <a:gd name="T95" fmla="*/ 82 h 192"/>
              <a:gd name="T96" fmla="*/ 126 w 192"/>
              <a:gd name="T97" fmla="*/ 90 h 192"/>
              <a:gd name="T98" fmla="*/ 121 w 192"/>
              <a:gd name="T99" fmla="*/ 102 h 192"/>
              <a:gd name="T100" fmla="*/ 120 w 192"/>
              <a:gd name="T101" fmla="*/ 105 h 192"/>
              <a:gd name="T102" fmla="*/ 116 w 192"/>
              <a:gd name="T103" fmla="*/ 118 h 192"/>
              <a:gd name="T104" fmla="*/ 113 w 192"/>
              <a:gd name="T105" fmla="*/ 132 h 192"/>
              <a:gd name="T106" fmla="*/ 119 w 192"/>
              <a:gd name="T107" fmla="*/ 145 h 192"/>
              <a:gd name="T108" fmla="*/ 158 w 192"/>
              <a:gd name="T109" fmla="*/ 158 h 192"/>
              <a:gd name="T110" fmla="*/ 96 w 192"/>
              <a:gd name="T111" fmla="*/ 184 h 192"/>
              <a:gd name="T112" fmla="*/ 35 w 192"/>
              <a:gd name="T113" fmla="*/ 15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8"/>
                </a:moveTo>
                <a:cubicBezTo>
                  <a:pt x="145" y="8"/>
                  <a:pt x="184" y="47"/>
                  <a:pt x="184" y="96"/>
                </a:cubicBezTo>
                <a:cubicBezTo>
                  <a:pt x="184" y="117"/>
                  <a:pt x="177" y="137"/>
                  <a:pt x="164" y="152"/>
                </a:cubicBezTo>
                <a:cubicBezTo>
                  <a:pt x="155" y="148"/>
                  <a:pt x="135" y="141"/>
                  <a:pt x="122" y="137"/>
                </a:cubicBezTo>
                <a:cubicBezTo>
                  <a:pt x="121" y="137"/>
                  <a:pt x="121" y="137"/>
                  <a:pt x="121" y="132"/>
                </a:cubicBezTo>
                <a:cubicBezTo>
                  <a:pt x="121" y="128"/>
                  <a:pt x="122" y="125"/>
                  <a:pt x="124" y="121"/>
                </a:cubicBezTo>
                <a:cubicBezTo>
                  <a:pt x="125" y="118"/>
                  <a:pt x="127" y="112"/>
                  <a:pt x="128" y="107"/>
                </a:cubicBezTo>
                <a:cubicBezTo>
                  <a:pt x="130" y="105"/>
                  <a:pt x="132" y="100"/>
                  <a:pt x="134" y="92"/>
                </a:cubicBezTo>
                <a:cubicBezTo>
                  <a:pt x="136" y="84"/>
                  <a:pt x="135" y="81"/>
                  <a:pt x="134" y="79"/>
                </a:cubicBezTo>
                <a:cubicBezTo>
                  <a:pt x="134" y="79"/>
                  <a:pt x="134" y="78"/>
                  <a:pt x="134" y="78"/>
                </a:cubicBezTo>
                <a:cubicBezTo>
                  <a:pt x="133" y="76"/>
                  <a:pt x="134" y="67"/>
                  <a:pt x="135" y="60"/>
                </a:cubicBezTo>
                <a:cubicBezTo>
                  <a:pt x="136" y="55"/>
                  <a:pt x="135" y="45"/>
                  <a:pt x="128" y="36"/>
                </a:cubicBezTo>
                <a:cubicBezTo>
                  <a:pt x="124" y="31"/>
                  <a:pt x="116" y="24"/>
                  <a:pt x="101" y="24"/>
                </a:cubicBezTo>
                <a:cubicBezTo>
                  <a:pt x="93" y="24"/>
                  <a:pt x="93" y="24"/>
                  <a:pt x="93" y="24"/>
                </a:cubicBezTo>
                <a:cubicBezTo>
                  <a:pt x="79" y="24"/>
                  <a:pt x="70" y="31"/>
                  <a:pt x="66" y="36"/>
                </a:cubicBezTo>
                <a:cubicBezTo>
                  <a:pt x="60" y="45"/>
                  <a:pt x="58" y="55"/>
                  <a:pt x="59" y="60"/>
                </a:cubicBezTo>
                <a:cubicBezTo>
                  <a:pt x="61" y="67"/>
                  <a:pt x="61" y="76"/>
                  <a:pt x="61" y="78"/>
                </a:cubicBezTo>
                <a:cubicBezTo>
                  <a:pt x="61" y="78"/>
                  <a:pt x="61" y="79"/>
                  <a:pt x="60" y="79"/>
                </a:cubicBezTo>
                <a:cubicBezTo>
                  <a:pt x="60" y="81"/>
                  <a:pt x="59" y="84"/>
                  <a:pt x="60" y="92"/>
                </a:cubicBezTo>
                <a:cubicBezTo>
                  <a:pt x="62" y="100"/>
                  <a:pt x="65" y="105"/>
                  <a:pt x="67" y="107"/>
                </a:cubicBezTo>
                <a:cubicBezTo>
                  <a:pt x="67" y="112"/>
                  <a:pt x="69" y="118"/>
                  <a:pt x="71" y="121"/>
                </a:cubicBezTo>
                <a:cubicBezTo>
                  <a:pt x="72" y="124"/>
                  <a:pt x="73" y="127"/>
                  <a:pt x="73" y="132"/>
                </a:cubicBezTo>
                <a:cubicBezTo>
                  <a:pt x="73" y="137"/>
                  <a:pt x="72" y="137"/>
                  <a:pt x="71" y="137"/>
                </a:cubicBezTo>
                <a:cubicBezTo>
                  <a:pt x="58" y="141"/>
                  <a:pt x="37" y="149"/>
                  <a:pt x="29" y="152"/>
                </a:cubicBezTo>
                <a:cubicBezTo>
                  <a:pt x="16" y="137"/>
                  <a:pt x="8" y="117"/>
                  <a:pt x="8" y="96"/>
                </a:cubicBezTo>
                <a:cubicBezTo>
                  <a:pt x="8" y="47"/>
                  <a:pt x="48" y="8"/>
                  <a:pt x="96" y="8"/>
                </a:cubicBezTo>
                <a:close/>
                <a:moveTo>
                  <a:pt x="35" y="159"/>
                </a:moveTo>
                <a:cubicBezTo>
                  <a:pt x="44" y="155"/>
                  <a:pt x="62" y="148"/>
                  <a:pt x="74" y="145"/>
                </a:cubicBezTo>
                <a:cubicBezTo>
                  <a:pt x="81" y="143"/>
                  <a:pt x="81" y="137"/>
                  <a:pt x="81" y="132"/>
                </a:cubicBezTo>
                <a:cubicBezTo>
                  <a:pt x="81" y="129"/>
                  <a:pt x="80" y="123"/>
                  <a:pt x="78" y="118"/>
                </a:cubicBezTo>
                <a:cubicBezTo>
                  <a:pt x="77" y="115"/>
                  <a:pt x="75" y="109"/>
                  <a:pt x="74" y="105"/>
                </a:cubicBezTo>
                <a:cubicBezTo>
                  <a:pt x="74" y="104"/>
                  <a:pt x="74" y="103"/>
                  <a:pt x="73" y="102"/>
                </a:cubicBezTo>
                <a:cubicBezTo>
                  <a:pt x="72" y="101"/>
                  <a:pt x="70" y="97"/>
                  <a:pt x="68" y="90"/>
                </a:cubicBezTo>
                <a:cubicBezTo>
                  <a:pt x="67" y="84"/>
                  <a:pt x="67" y="83"/>
                  <a:pt x="68" y="82"/>
                </a:cubicBezTo>
                <a:cubicBezTo>
                  <a:pt x="68" y="81"/>
                  <a:pt x="68" y="81"/>
                  <a:pt x="69" y="80"/>
                </a:cubicBezTo>
                <a:cubicBezTo>
                  <a:pt x="69" y="77"/>
                  <a:pt x="68" y="65"/>
                  <a:pt x="67" y="59"/>
                </a:cubicBezTo>
                <a:cubicBezTo>
                  <a:pt x="67" y="56"/>
                  <a:pt x="67" y="48"/>
                  <a:pt x="73" y="41"/>
                </a:cubicBezTo>
                <a:cubicBezTo>
                  <a:pt x="77" y="35"/>
                  <a:pt x="84" y="32"/>
                  <a:pt x="93" y="32"/>
                </a:cubicBezTo>
                <a:cubicBezTo>
                  <a:pt x="101" y="32"/>
                  <a:pt x="101" y="32"/>
                  <a:pt x="101" y="32"/>
                </a:cubicBezTo>
                <a:cubicBezTo>
                  <a:pt x="110" y="32"/>
                  <a:pt x="117" y="35"/>
                  <a:pt x="122" y="41"/>
                </a:cubicBezTo>
                <a:cubicBezTo>
                  <a:pt x="127" y="48"/>
                  <a:pt x="128" y="56"/>
                  <a:pt x="127" y="59"/>
                </a:cubicBezTo>
                <a:cubicBezTo>
                  <a:pt x="126" y="65"/>
                  <a:pt x="125" y="77"/>
                  <a:pt x="126" y="80"/>
                </a:cubicBezTo>
                <a:cubicBezTo>
                  <a:pt x="126" y="81"/>
                  <a:pt x="126" y="81"/>
                  <a:pt x="126" y="82"/>
                </a:cubicBezTo>
                <a:cubicBezTo>
                  <a:pt x="127" y="83"/>
                  <a:pt x="127" y="84"/>
                  <a:pt x="126" y="90"/>
                </a:cubicBezTo>
                <a:cubicBezTo>
                  <a:pt x="125" y="97"/>
                  <a:pt x="123" y="101"/>
                  <a:pt x="121" y="102"/>
                </a:cubicBezTo>
                <a:cubicBezTo>
                  <a:pt x="121" y="103"/>
                  <a:pt x="120" y="104"/>
                  <a:pt x="120" y="105"/>
                </a:cubicBezTo>
                <a:cubicBezTo>
                  <a:pt x="120" y="109"/>
                  <a:pt x="118" y="115"/>
                  <a:pt x="116" y="118"/>
                </a:cubicBezTo>
                <a:cubicBezTo>
                  <a:pt x="115" y="122"/>
                  <a:pt x="113" y="127"/>
                  <a:pt x="113" y="132"/>
                </a:cubicBezTo>
                <a:cubicBezTo>
                  <a:pt x="113" y="137"/>
                  <a:pt x="113" y="143"/>
                  <a:pt x="119" y="145"/>
                </a:cubicBezTo>
                <a:cubicBezTo>
                  <a:pt x="131" y="148"/>
                  <a:pt x="149" y="154"/>
                  <a:pt x="158" y="158"/>
                </a:cubicBezTo>
                <a:cubicBezTo>
                  <a:pt x="142" y="174"/>
                  <a:pt x="121" y="184"/>
                  <a:pt x="96" y="184"/>
                </a:cubicBezTo>
                <a:cubicBezTo>
                  <a:pt x="73" y="184"/>
                  <a:pt x="51" y="174"/>
                  <a:pt x="35" y="15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6">
            <a:extLst>
              <a:ext uri="{FF2B5EF4-FFF2-40B4-BE49-F238E27FC236}">
                <a16:creationId xmlns:a16="http://schemas.microsoft.com/office/drawing/2014/main" id="{FC4E29DC-A7B3-4F0D-9655-D897CCCB4BA0}"/>
              </a:ext>
            </a:extLst>
          </p:cNvPr>
          <p:cNvSpPr>
            <a:spLocks noEditPoints="1"/>
          </p:cNvSpPr>
          <p:nvPr/>
        </p:nvSpPr>
        <p:spPr bwMode="auto">
          <a:xfrm>
            <a:off x="2427287" y="3663950"/>
            <a:ext cx="542925" cy="544513"/>
          </a:xfrm>
          <a:custGeom>
            <a:avLst/>
            <a:gdLst>
              <a:gd name="T0" fmla="*/ 100 w 200"/>
              <a:gd name="T1" fmla="*/ 0 h 200"/>
              <a:gd name="T2" fmla="*/ 100 w 200"/>
              <a:gd name="T3" fmla="*/ 0 h 200"/>
              <a:gd name="T4" fmla="*/ 100 w 200"/>
              <a:gd name="T5" fmla="*/ 200 h 200"/>
              <a:gd name="T6" fmla="*/ 100 w 200"/>
              <a:gd name="T7" fmla="*/ 200 h 200"/>
              <a:gd name="T8" fmla="*/ 200 w 200"/>
              <a:gd name="T9" fmla="*/ 100 h 200"/>
              <a:gd name="T10" fmla="*/ 104 w 200"/>
              <a:gd name="T11" fmla="*/ 59 h 200"/>
              <a:gd name="T12" fmla="*/ 140 w 200"/>
              <a:gd name="T13" fmla="*/ 96 h 200"/>
              <a:gd name="T14" fmla="*/ 104 w 200"/>
              <a:gd name="T15" fmla="*/ 59 h 200"/>
              <a:gd name="T16" fmla="*/ 104 w 200"/>
              <a:gd name="T17" fmla="*/ 8 h 200"/>
              <a:gd name="T18" fmla="*/ 104 w 200"/>
              <a:gd name="T19" fmla="*/ 51 h 200"/>
              <a:gd name="T20" fmla="*/ 96 w 200"/>
              <a:gd name="T21" fmla="*/ 51 h 200"/>
              <a:gd name="T22" fmla="*/ 96 w 200"/>
              <a:gd name="T23" fmla="*/ 8 h 200"/>
              <a:gd name="T24" fmla="*/ 96 w 200"/>
              <a:gd name="T25" fmla="*/ 96 h 200"/>
              <a:gd name="T26" fmla="*/ 65 w 200"/>
              <a:gd name="T27" fmla="*/ 55 h 200"/>
              <a:gd name="T28" fmla="*/ 52 w 200"/>
              <a:gd name="T29" fmla="*/ 96 h 200"/>
              <a:gd name="T30" fmla="*/ 29 w 200"/>
              <a:gd name="T31" fmla="*/ 41 h 200"/>
              <a:gd name="T32" fmla="*/ 52 w 200"/>
              <a:gd name="T33" fmla="*/ 96 h 200"/>
              <a:gd name="T34" fmla="*/ 58 w 200"/>
              <a:gd name="T35" fmla="*/ 146 h 200"/>
              <a:gd name="T36" fmla="*/ 9 w 200"/>
              <a:gd name="T37" fmla="*/ 104 h 200"/>
              <a:gd name="T38" fmla="*/ 60 w 200"/>
              <a:gd name="T39" fmla="*/ 104 h 200"/>
              <a:gd name="T40" fmla="*/ 96 w 200"/>
              <a:gd name="T41" fmla="*/ 140 h 200"/>
              <a:gd name="T42" fmla="*/ 60 w 200"/>
              <a:gd name="T43" fmla="*/ 104 h 200"/>
              <a:gd name="T44" fmla="*/ 96 w 200"/>
              <a:gd name="T45" fmla="*/ 191 h 200"/>
              <a:gd name="T46" fmla="*/ 96 w 200"/>
              <a:gd name="T47" fmla="*/ 148 h 200"/>
              <a:gd name="T48" fmla="*/ 104 w 200"/>
              <a:gd name="T49" fmla="*/ 148 h 200"/>
              <a:gd name="T50" fmla="*/ 104 w 200"/>
              <a:gd name="T51" fmla="*/ 191 h 200"/>
              <a:gd name="T52" fmla="*/ 104 w 200"/>
              <a:gd name="T53" fmla="*/ 104 h 200"/>
              <a:gd name="T54" fmla="*/ 135 w 200"/>
              <a:gd name="T55" fmla="*/ 144 h 200"/>
              <a:gd name="T56" fmla="*/ 148 w 200"/>
              <a:gd name="T57" fmla="*/ 104 h 200"/>
              <a:gd name="T58" fmla="*/ 172 w 200"/>
              <a:gd name="T59" fmla="*/ 158 h 200"/>
              <a:gd name="T60" fmla="*/ 148 w 200"/>
              <a:gd name="T61" fmla="*/ 104 h 200"/>
              <a:gd name="T62" fmla="*/ 143 w 200"/>
              <a:gd name="T63" fmla="*/ 53 h 200"/>
              <a:gd name="T64" fmla="*/ 192 w 200"/>
              <a:gd name="T65" fmla="*/ 96 h 200"/>
              <a:gd name="T66" fmla="*/ 166 w 200"/>
              <a:gd name="T67" fmla="*/ 35 h 200"/>
              <a:gd name="T68" fmla="*/ 122 w 200"/>
              <a:gd name="T69" fmla="*/ 10 h 200"/>
              <a:gd name="T70" fmla="*/ 79 w 200"/>
              <a:gd name="T71" fmla="*/ 10 h 200"/>
              <a:gd name="T72" fmla="*/ 35 w 200"/>
              <a:gd name="T73" fmla="*/ 35 h 200"/>
              <a:gd name="T74" fmla="*/ 35 w 200"/>
              <a:gd name="T75" fmla="*/ 164 h 200"/>
              <a:gd name="T76" fmla="*/ 79 w 200"/>
              <a:gd name="T77" fmla="*/ 189 h 200"/>
              <a:gd name="T78" fmla="*/ 122 w 200"/>
              <a:gd name="T79" fmla="*/ 189 h 200"/>
              <a:gd name="T80" fmla="*/ 166 w 200"/>
              <a:gd name="T81" fmla="*/ 16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4"/>
                  <a:pt x="0" y="100"/>
                </a:cubicBezTo>
                <a:cubicBezTo>
                  <a:pt x="0" y="155"/>
                  <a:pt x="45" y="199"/>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4"/>
                  <a:pt x="156" y="0"/>
                  <a:pt x="100" y="0"/>
                </a:cubicBezTo>
                <a:close/>
                <a:moveTo>
                  <a:pt x="104" y="59"/>
                </a:moveTo>
                <a:cubicBezTo>
                  <a:pt x="115" y="59"/>
                  <a:pt x="125" y="58"/>
                  <a:pt x="135" y="55"/>
                </a:cubicBezTo>
                <a:cubicBezTo>
                  <a:pt x="138" y="67"/>
                  <a:pt x="140" y="81"/>
                  <a:pt x="140" y="96"/>
                </a:cubicBezTo>
                <a:cubicBezTo>
                  <a:pt x="104" y="96"/>
                  <a:pt x="104" y="96"/>
                  <a:pt x="104" y="96"/>
                </a:cubicBezTo>
                <a:lnTo>
                  <a:pt x="104" y="59"/>
                </a:lnTo>
                <a:close/>
                <a:moveTo>
                  <a:pt x="104" y="51"/>
                </a:moveTo>
                <a:cubicBezTo>
                  <a:pt x="104" y="8"/>
                  <a:pt x="104" y="8"/>
                  <a:pt x="104" y="8"/>
                </a:cubicBezTo>
                <a:cubicBezTo>
                  <a:pt x="115" y="11"/>
                  <a:pt x="126" y="26"/>
                  <a:pt x="133" y="48"/>
                </a:cubicBezTo>
                <a:cubicBezTo>
                  <a:pt x="124" y="50"/>
                  <a:pt x="114" y="51"/>
                  <a:pt x="104" y="51"/>
                </a:cubicBezTo>
                <a:close/>
                <a:moveTo>
                  <a:pt x="96" y="8"/>
                </a:moveTo>
                <a:cubicBezTo>
                  <a:pt x="96" y="51"/>
                  <a:pt x="96" y="51"/>
                  <a:pt x="96" y="51"/>
                </a:cubicBezTo>
                <a:cubicBezTo>
                  <a:pt x="87" y="51"/>
                  <a:pt x="77" y="50"/>
                  <a:pt x="68" y="48"/>
                </a:cubicBezTo>
                <a:cubicBezTo>
                  <a:pt x="75" y="25"/>
                  <a:pt x="86" y="11"/>
                  <a:pt x="96" y="8"/>
                </a:cubicBezTo>
                <a:close/>
                <a:moveTo>
                  <a:pt x="96" y="59"/>
                </a:moveTo>
                <a:cubicBezTo>
                  <a:pt x="96" y="96"/>
                  <a:pt x="96" y="96"/>
                  <a:pt x="96" y="96"/>
                </a:cubicBezTo>
                <a:cubicBezTo>
                  <a:pt x="60" y="96"/>
                  <a:pt x="60" y="96"/>
                  <a:pt x="60" y="96"/>
                </a:cubicBezTo>
                <a:cubicBezTo>
                  <a:pt x="60" y="81"/>
                  <a:pt x="62" y="67"/>
                  <a:pt x="65" y="55"/>
                </a:cubicBezTo>
                <a:cubicBezTo>
                  <a:pt x="75" y="58"/>
                  <a:pt x="86" y="59"/>
                  <a:pt x="96" y="59"/>
                </a:cubicBezTo>
                <a:close/>
                <a:moveTo>
                  <a:pt x="52" y="96"/>
                </a:moveTo>
                <a:cubicBezTo>
                  <a:pt x="9" y="96"/>
                  <a:pt x="9" y="96"/>
                  <a:pt x="9" y="96"/>
                </a:cubicBezTo>
                <a:cubicBezTo>
                  <a:pt x="9" y="75"/>
                  <a:pt x="17" y="56"/>
                  <a:pt x="29" y="41"/>
                </a:cubicBezTo>
                <a:cubicBezTo>
                  <a:pt x="38" y="46"/>
                  <a:pt x="48" y="50"/>
                  <a:pt x="58" y="53"/>
                </a:cubicBezTo>
                <a:cubicBezTo>
                  <a:pt x="54" y="66"/>
                  <a:pt x="52" y="80"/>
                  <a:pt x="52" y="96"/>
                </a:cubicBezTo>
                <a:close/>
                <a:moveTo>
                  <a:pt x="52" y="104"/>
                </a:moveTo>
                <a:cubicBezTo>
                  <a:pt x="52" y="119"/>
                  <a:pt x="54" y="133"/>
                  <a:pt x="58" y="146"/>
                </a:cubicBezTo>
                <a:cubicBezTo>
                  <a:pt x="48" y="149"/>
                  <a:pt x="38" y="153"/>
                  <a:pt x="29" y="158"/>
                </a:cubicBezTo>
                <a:cubicBezTo>
                  <a:pt x="17" y="143"/>
                  <a:pt x="9" y="124"/>
                  <a:pt x="9" y="104"/>
                </a:cubicBezTo>
                <a:lnTo>
                  <a:pt x="52" y="104"/>
                </a:lnTo>
                <a:close/>
                <a:moveTo>
                  <a:pt x="60" y="104"/>
                </a:moveTo>
                <a:cubicBezTo>
                  <a:pt x="96" y="104"/>
                  <a:pt x="96" y="104"/>
                  <a:pt x="96" y="104"/>
                </a:cubicBezTo>
                <a:cubicBezTo>
                  <a:pt x="96" y="140"/>
                  <a:pt x="96" y="140"/>
                  <a:pt x="96" y="140"/>
                </a:cubicBezTo>
                <a:cubicBezTo>
                  <a:pt x="86" y="140"/>
                  <a:pt x="75" y="141"/>
                  <a:pt x="65" y="144"/>
                </a:cubicBezTo>
                <a:cubicBezTo>
                  <a:pt x="62" y="132"/>
                  <a:pt x="60" y="119"/>
                  <a:pt x="60" y="104"/>
                </a:cubicBezTo>
                <a:close/>
                <a:moveTo>
                  <a:pt x="96" y="148"/>
                </a:moveTo>
                <a:cubicBezTo>
                  <a:pt x="96" y="191"/>
                  <a:pt x="96" y="191"/>
                  <a:pt x="96" y="191"/>
                </a:cubicBezTo>
                <a:cubicBezTo>
                  <a:pt x="86" y="188"/>
                  <a:pt x="75" y="174"/>
                  <a:pt x="68" y="152"/>
                </a:cubicBezTo>
                <a:cubicBezTo>
                  <a:pt x="77" y="149"/>
                  <a:pt x="86" y="148"/>
                  <a:pt x="96" y="148"/>
                </a:cubicBezTo>
                <a:close/>
                <a:moveTo>
                  <a:pt x="104" y="191"/>
                </a:moveTo>
                <a:cubicBezTo>
                  <a:pt x="104" y="148"/>
                  <a:pt x="104" y="148"/>
                  <a:pt x="104" y="148"/>
                </a:cubicBezTo>
                <a:cubicBezTo>
                  <a:pt x="114" y="148"/>
                  <a:pt x="124" y="149"/>
                  <a:pt x="133" y="152"/>
                </a:cubicBezTo>
                <a:cubicBezTo>
                  <a:pt x="126" y="174"/>
                  <a:pt x="115" y="188"/>
                  <a:pt x="104" y="191"/>
                </a:cubicBezTo>
                <a:close/>
                <a:moveTo>
                  <a:pt x="104" y="140"/>
                </a:moveTo>
                <a:cubicBezTo>
                  <a:pt x="104" y="104"/>
                  <a:pt x="104" y="104"/>
                  <a:pt x="104" y="104"/>
                </a:cubicBezTo>
                <a:cubicBezTo>
                  <a:pt x="140" y="104"/>
                  <a:pt x="140" y="104"/>
                  <a:pt x="140" y="104"/>
                </a:cubicBezTo>
                <a:cubicBezTo>
                  <a:pt x="140" y="118"/>
                  <a:pt x="138" y="132"/>
                  <a:pt x="135" y="144"/>
                </a:cubicBezTo>
                <a:cubicBezTo>
                  <a:pt x="125" y="141"/>
                  <a:pt x="115" y="140"/>
                  <a:pt x="104" y="140"/>
                </a:cubicBezTo>
                <a:close/>
                <a:moveTo>
                  <a:pt x="148" y="104"/>
                </a:moveTo>
                <a:cubicBezTo>
                  <a:pt x="192" y="104"/>
                  <a:pt x="192" y="104"/>
                  <a:pt x="192" y="104"/>
                </a:cubicBezTo>
                <a:cubicBezTo>
                  <a:pt x="191" y="124"/>
                  <a:pt x="184" y="143"/>
                  <a:pt x="172" y="158"/>
                </a:cubicBezTo>
                <a:cubicBezTo>
                  <a:pt x="163" y="153"/>
                  <a:pt x="153" y="149"/>
                  <a:pt x="143" y="146"/>
                </a:cubicBezTo>
                <a:cubicBezTo>
                  <a:pt x="146" y="133"/>
                  <a:pt x="148" y="119"/>
                  <a:pt x="148" y="104"/>
                </a:cubicBezTo>
                <a:close/>
                <a:moveTo>
                  <a:pt x="148" y="96"/>
                </a:moveTo>
                <a:cubicBezTo>
                  <a:pt x="148" y="80"/>
                  <a:pt x="146" y="66"/>
                  <a:pt x="143" y="53"/>
                </a:cubicBezTo>
                <a:cubicBezTo>
                  <a:pt x="153" y="50"/>
                  <a:pt x="163" y="46"/>
                  <a:pt x="172" y="41"/>
                </a:cubicBezTo>
                <a:cubicBezTo>
                  <a:pt x="184" y="56"/>
                  <a:pt x="191" y="75"/>
                  <a:pt x="192" y="96"/>
                </a:cubicBezTo>
                <a:lnTo>
                  <a:pt x="148" y="96"/>
                </a:lnTo>
                <a:close/>
                <a:moveTo>
                  <a:pt x="166" y="35"/>
                </a:moveTo>
                <a:cubicBezTo>
                  <a:pt x="158" y="39"/>
                  <a:pt x="150" y="43"/>
                  <a:pt x="141" y="46"/>
                </a:cubicBezTo>
                <a:cubicBezTo>
                  <a:pt x="136" y="30"/>
                  <a:pt x="130" y="18"/>
                  <a:pt x="122" y="10"/>
                </a:cubicBezTo>
                <a:cubicBezTo>
                  <a:pt x="139" y="14"/>
                  <a:pt x="154" y="23"/>
                  <a:pt x="166" y="35"/>
                </a:cubicBezTo>
                <a:close/>
                <a:moveTo>
                  <a:pt x="79" y="10"/>
                </a:moveTo>
                <a:cubicBezTo>
                  <a:pt x="71" y="18"/>
                  <a:pt x="64" y="31"/>
                  <a:pt x="60" y="45"/>
                </a:cubicBezTo>
                <a:cubicBezTo>
                  <a:pt x="51" y="43"/>
                  <a:pt x="43" y="39"/>
                  <a:pt x="35" y="35"/>
                </a:cubicBezTo>
                <a:cubicBezTo>
                  <a:pt x="47" y="23"/>
                  <a:pt x="62" y="14"/>
                  <a:pt x="79" y="10"/>
                </a:cubicBezTo>
                <a:close/>
                <a:moveTo>
                  <a:pt x="35" y="164"/>
                </a:moveTo>
                <a:cubicBezTo>
                  <a:pt x="43" y="160"/>
                  <a:pt x="51" y="156"/>
                  <a:pt x="60" y="154"/>
                </a:cubicBezTo>
                <a:cubicBezTo>
                  <a:pt x="64" y="169"/>
                  <a:pt x="71" y="181"/>
                  <a:pt x="79" y="189"/>
                </a:cubicBezTo>
                <a:cubicBezTo>
                  <a:pt x="62" y="185"/>
                  <a:pt x="47" y="176"/>
                  <a:pt x="35" y="164"/>
                </a:cubicBezTo>
                <a:close/>
                <a:moveTo>
                  <a:pt x="122" y="189"/>
                </a:moveTo>
                <a:cubicBezTo>
                  <a:pt x="130" y="181"/>
                  <a:pt x="136" y="169"/>
                  <a:pt x="141" y="154"/>
                </a:cubicBezTo>
                <a:cubicBezTo>
                  <a:pt x="150" y="156"/>
                  <a:pt x="158" y="160"/>
                  <a:pt x="166" y="164"/>
                </a:cubicBezTo>
                <a:cubicBezTo>
                  <a:pt x="154" y="176"/>
                  <a:pt x="139" y="185"/>
                  <a:pt x="122" y="18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7">
            <a:extLst>
              <a:ext uri="{FF2B5EF4-FFF2-40B4-BE49-F238E27FC236}">
                <a16:creationId xmlns:a16="http://schemas.microsoft.com/office/drawing/2014/main" id="{84B7E9C0-4CE6-408D-A3E4-3098AD3C3241}"/>
              </a:ext>
            </a:extLst>
          </p:cNvPr>
          <p:cNvSpPr>
            <a:spLocks noEditPoints="1"/>
          </p:cNvSpPr>
          <p:nvPr/>
        </p:nvSpPr>
        <p:spPr bwMode="auto">
          <a:xfrm>
            <a:off x="3438525" y="37290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8">
            <a:extLst>
              <a:ext uri="{FF2B5EF4-FFF2-40B4-BE49-F238E27FC236}">
                <a16:creationId xmlns:a16="http://schemas.microsoft.com/office/drawing/2014/main" id="{D189376A-FAB7-47F3-B2FA-EF83680EAD7D}"/>
              </a:ext>
            </a:extLst>
          </p:cNvPr>
          <p:cNvSpPr>
            <a:spLocks noEditPoints="1"/>
          </p:cNvSpPr>
          <p:nvPr/>
        </p:nvSpPr>
        <p:spPr bwMode="auto">
          <a:xfrm>
            <a:off x="3405187" y="36639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9">
            <a:extLst>
              <a:ext uri="{FF2B5EF4-FFF2-40B4-BE49-F238E27FC236}">
                <a16:creationId xmlns:a16="http://schemas.microsoft.com/office/drawing/2014/main" id="{C321E5CC-8BEC-45B4-B44A-1BA55E2CC47F}"/>
              </a:ext>
            </a:extLst>
          </p:cNvPr>
          <p:cNvSpPr>
            <a:spLocks noEditPoints="1"/>
          </p:cNvSpPr>
          <p:nvPr/>
        </p:nvSpPr>
        <p:spPr bwMode="auto">
          <a:xfrm>
            <a:off x="3778250" y="36639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0">
            <a:extLst>
              <a:ext uri="{FF2B5EF4-FFF2-40B4-BE49-F238E27FC236}">
                <a16:creationId xmlns:a16="http://schemas.microsoft.com/office/drawing/2014/main" id="{740B0E52-A923-4FAA-A771-B5364B1BABFF}"/>
              </a:ext>
            </a:extLst>
          </p:cNvPr>
          <p:cNvSpPr>
            <a:spLocks/>
          </p:cNvSpPr>
          <p:nvPr/>
        </p:nvSpPr>
        <p:spPr bwMode="auto">
          <a:xfrm>
            <a:off x="3546475" y="37941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1">
            <a:extLst>
              <a:ext uri="{FF2B5EF4-FFF2-40B4-BE49-F238E27FC236}">
                <a16:creationId xmlns:a16="http://schemas.microsoft.com/office/drawing/2014/main" id="{1BD2F73C-0D8D-416D-B419-506AD37662AA}"/>
              </a:ext>
            </a:extLst>
          </p:cNvPr>
          <p:cNvSpPr>
            <a:spLocks noEditPoints="1"/>
          </p:cNvSpPr>
          <p:nvPr/>
        </p:nvSpPr>
        <p:spPr bwMode="auto">
          <a:xfrm>
            <a:off x="4405312" y="3663950"/>
            <a:ext cx="500063" cy="544513"/>
          </a:xfrm>
          <a:custGeom>
            <a:avLst/>
            <a:gdLst>
              <a:gd name="T0" fmla="*/ 160 w 184"/>
              <a:gd name="T1" fmla="*/ 45 h 200"/>
              <a:gd name="T2" fmla="*/ 167 w 184"/>
              <a:gd name="T3" fmla="*/ 39 h 200"/>
              <a:gd name="T4" fmla="*/ 174 w 184"/>
              <a:gd name="T5" fmla="*/ 46 h 200"/>
              <a:gd name="T6" fmla="*/ 182 w 184"/>
              <a:gd name="T7" fmla="*/ 37 h 200"/>
              <a:gd name="T8" fmla="*/ 163 w 184"/>
              <a:gd name="T9" fmla="*/ 18 h 200"/>
              <a:gd name="T10" fmla="*/ 155 w 184"/>
              <a:gd name="T11" fmla="*/ 26 h 200"/>
              <a:gd name="T12" fmla="*/ 161 w 184"/>
              <a:gd name="T13" fmla="*/ 33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5 h 200"/>
              <a:gd name="T32" fmla="*/ 92 w 184"/>
              <a:gd name="T33" fmla="*/ 192 h 200"/>
              <a:gd name="T34" fmla="*/ 8 w 184"/>
              <a:gd name="T35" fmla="*/ 108 h 200"/>
              <a:gd name="T36" fmla="*/ 92 w 184"/>
              <a:gd name="T37" fmla="*/ 24 h 200"/>
              <a:gd name="T38" fmla="*/ 176 w 184"/>
              <a:gd name="T39" fmla="*/ 108 h 200"/>
              <a:gd name="T40" fmla="*/ 92 w 184"/>
              <a:gd name="T4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4" h="200">
                <a:moveTo>
                  <a:pt x="160" y="45"/>
                </a:moveTo>
                <a:cubicBezTo>
                  <a:pt x="167" y="39"/>
                  <a:pt x="167" y="39"/>
                  <a:pt x="167" y="39"/>
                </a:cubicBezTo>
                <a:cubicBezTo>
                  <a:pt x="174" y="46"/>
                  <a:pt x="174" y="46"/>
                  <a:pt x="174" y="46"/>
                </a:cubicBezTo>
                <a:cubicBezTo>
                  <a:pt x="182" y="37"/>
                  <a:pt x="182" y="37"/>
                  <a:pt x="182" y="37"/>
                </a:cubicBezTo>
                <a:cubicBezTo>
                  <a:pt x="163" y="18"/>
                  <a:pt x="163" y="18"/>
                  <a:pt x="163" y="18"/>
                </a:cubicBezTo>
                <a:cubicBezTo>
                  <a:pt x="155" y="26"/>
                  <a:pt x="155" y="26"/>
                  <a:pt x="155" y="26"/>
                </a:cubicBezTo>
                <a:cubicBezTo>
                  <a:pt x="161" y="33"/>
                  <a:pt x="161" y="33"/>
                  <a:pt x="161" y="33"/>
                </a:cubicBezTo>
                <a:cubicBezTo>
                  <a:pt x="155" y="40"/>
                  <a:pt x="155" y="40"/>
                  <a:pt x="155" y="40"/>
                </a:cubicBezTo>
                <a:cubicBezTo>
                  <a:pt x="140" y="26"/>
                  <a:pt x="120" y="17"/>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8"/>
                  <a:pt x="42" y="200"/>
                  <a:pt x="92" y="200"/>
                </a:cubicBezTo>
                <a:cubicBezTo>
                  <a:pt x="143" y="200"/>
                  <a:pt x="184" y="158"/>
                  <a:pt x="184" y="108"/>
                </a:cubicBezTo>
                <a:cubicBezTo>
                  <a:pt x="184" y="84"/>
                  <a:pt x="175" y="62"/>
                  <a:pt x="160" y="45"/>
                </a:cubicBezTo>
                <a:close/>
                <a:moveTo>
                  <a:pt x="92" y="192"/>
                </a:moveTo>
                <a:cubicBezTo>
                  <a:pt x="46" y="192"/>
                  <a:pt x="8" y="154"/>
                  <a:pt x="8" y="108"/>
                </a:cubicBezTo>
                <a:cubicBezTo>
                  <a:pt x="8" y="61"/>
                  <a:pt x="46" y="24"/>
                  <a:pt x="92" y="24"/>
                </a:cubicBezTo>
                <a:cubicBezTo>
                  <a:pt x="139" y="24"/>
                  <a:pt x="176" y="61"/>
                  <a:pt x="176" y="108"/>
                </a:cubicBezTo>
                <a:cubicBezTo>
                  <a:pt x="176" y="154"/>
                  <a:pt x="139" y="192"/>
                  <a:pt x="92"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2">
            <a:extLst>
              <a:ext uri="{FF2B5EF4-FFF2-40B4-BE49-F238E27FC236}">
                <a16:creationId xmlns:a16="http://schemas.microsoft.com/office/drawing/2014/main" id="{F47ED1D0-2D4E-4B29-8F49-9AB09E984B39}"/>
              </a:ext>
            </a:extLst>
          </p:cNvPr>
          <p:cNvSpPr>
            <a:spLocks/>
          </p:cNvSpPr>
          <p:nvPr/>
        </p:nvSpPr>
        <p:spPr bwMode="auto">
          <a:xfrm>
            <a:off x="4622800" y="3783013"/>
            <a:ext cx="65088" cy="250825"/>
          </a:xfrm>
          <a:custGeom>
            <a:avLst/>
            <a:gdLst>
              <a:gd name="T0" fmla="*/ 16 w 24"/>
              <a:gd name="T1" fmla="*/ 52 h 92"/>
              <a:gd name="T2" fmla="*/ 16 w 24"/>
              <a:gd name="T3" fmla="*/ 0 h 92"/>
              <a:gd name="T4" fmla="*/ 8 w 24"/>
              <a:gd name="T5" fmla="*/ 0 h 92"/>
              <a:gd name="T6" fmla="*/ 8 w 24"/>
              <a:gd name="T7" fmla="*/ 52 h 92"/>
              <a:gd name="T8" fmla="*/ 0 w 24"/>
              <a:gd name="T9" fmla="*/ 64 h 92"/>
              <a:gd name="T10" fmla="*/ 8 w 24"/>
              <a:gd name="T11" fmla="*/ 75 h 92"/>
              <a:gd name="T12" fmla="*/ 8 w 24"/>
              <a:gd name="T13" fmla="*/ 92 h 92"/>
              <a:gd name="T14" fmla="*/ 16 w 24"/>
              <a:gd name="T15" fmla="*/ 92 h 92"/>
              <a:gd name="T16" fmla="*/ 16 w 24"/>
              <a:gd name="T17" fmla="*/ 75 h 92"/>
              <a:gd name="T18" fmla="*/ 24 w 24"/>
              <a:gd name="T19" fmla="*/ 64 h 92"/>
              <a:gd name="T20" fmla="*/ 16 w 24"/>
              <a:gd name="T21"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92">
                <a:moveTo>
                  <a:pt x="16" y="52"/>
                </a:moveTo>
                <a:cubicBezTo>
                  <a:pt x="16" y="0"/>
                  <a:pt x="16" y="0"/>
                  <a:pt x="16" y="0"/>
                </a:cubicBezTo>
                <a:cubicBezTo>
                  <a:pt x="8" y="0"/>
                  <a:pt x="8" y="0"/>
                  <a:pt x="8" y="0"/>
                </a:cubicBezTo>
                <a:cubicBezTo>
                  <a:pt x="8" y="52"/>
                  <a:pt x="8" y="52"/>
                  <a:pt x="8" y="52"/>
                </a:cubicBezTo>
                <a:cubicBezTo>
                  <a:pt x="4" y="54"/>
                  <a:pt x="0" y="58"/>
                  <a:pt x="0" y="64"/>
                </a:cubicBezTo>
                <a:cubicBezTo>
                  <a:pt x="0" y="69"/>
                  <a:pt x="4" y="73"/>
                  <a:pt x="8" y="75"/>
                </a:cubicBezTo>
                <a:cubicBezTo>
                  <a:pt x="8" y="92"/>
                  <a:pt x="8" y="92"/>
                  <a:pt x="8" y="92"/>
                </a:cubicBezTo>
                <a:cubicBezTo>
                  <a:pt x="16" y="92"/>
                  <a:pt x="16" y="92"/>
                  <a:pt x="16" y="92"/>
                </a:cubicBezTo>
                <a:cubicBezTo>
                  <a:pt x="16" y="75"/>
                  <a:pt x="16" y="75"/>
                  <a:pt x="16" y="75"/>
                </a:cubicBezTo>
                <a:cubicBezTo>
                  <a:pt x="21" y="73"/>
                  <a:pt x="24" y="69"/>
                  <a:pt x="24" y="64"/>
                </a:cubicBezTo>
                <a:cubicBezTo>
                  <a:pt x="24" y="58"/>
                  <a:pt x="21" y="54"/>
                  <a:pt x="16" y="5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
            <a:extLst>
              <a:ext uri="{FF2B5EF4-FFF2-40B4-BE49-F238E27FC236}">
                <a16:creationId xmlns:a16="http://schemas.microsoft.com/office/drawing/2014/main" id="{1F44E8FA-5697-4790-91E3-7F49FAFA6992}"/>
              </a:ext>
            </a:extLst>
          </p:cNvPr>
          <p:cNvSpPr>
            <a:spLocks/>
          </p:cNvSpPr>
          <p:nvPr/>
        </p:nvSpPr>
        <p:spPr bwMode="auto">
          <a:xfrm>
            <a:off x="5503862" y="3805238"/>
            <a:ext cx="163513" cy="163513"/>
          </a:xfrm>
          <a:custGeom>
            <a:avLst/>
            <a:gdLst>
              <a:gd name="T0" fmla="*/ 39 w 60"/>
              <a:gd name="T1" fmla="*/ 55 h 60"/>
              <a:gd name="T2" fmla="*/ 39 w 60"/>
              <a:gd name="T3" fmla="*/ 55 h 60"/>
              <a:gd name="T4" fmla="*/ 48 w 60"/>
              <a:gd name="T5" fmla="*/ 60 h 60"/>
              <a:gd name="T6" fmla="*/ 60 w 60"/>
              <a:gd name="T7" fmla="*/ 48 h 60"/>
              <a:gd name="T8" fmla="*/ 56 w 60"/>
              <a:gd name="T9" fmla="*/ 39 h 60"/>
              <a:gd name="T10" fmla="*/ 55 w 60"/>
              <a:gd name="T11" fmla="*/ 38 h 60"/>
              <a:gd name="T12" fmla="*/ 7 w 60"/>
              <a:gd name="T13" fmla="*/ 1 h 60"/>
              <a:gd name="T14" fmla="*/ 2 w 60"/>
              <a:gd name="T15" fmla="*/ 1 h 60"/>
              <a:gd name="T16" fmla="*/ 1 w 60"/>
              <a:gd name="T17" fmla="*/ 6 h 60"/>
              <a:gd name="T18" fmla="*/ 39 w 60"/>
              <a:gd name="T19" fmla="*/ 5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0">
                <a:moveTo>
                  <a:pt x="39" y="55"/>
                </a:moveTo>
                <a:cubicBezTo>
                  <a:pt x="39" y="55"/>
                  <a:pt x="39" y="55"/>
                  <a:pt x="39" y="55"/>
                </a:cubicBezTo>
                <a:cubicBezTo>
                  <a:pt x="41" y="58"/>
                  <a:pt x="45" y="60"/>
                  <a:pt x="48" y="60"/>
                </a:cubicBezTo>
                <a:cubicBezTo>
                  <a:pt x="55" y="60"/>
                  <a:pt x="60" y="54"/>
                  <a:pt x="60" y="48"/>
                </a:cubicBezTo>
                <a:cubicBezTo>
                  <a:pt x="60" y="44"/>
                  <a:pt x="59" y="41"/>
                  <a:pt x="56" y="39"/>
                </a:cubicBezTo>
                <a:cubicBezTo>
                  <a:pt x="56" y="38"/>
                  <a:pt x="56" y="38"/>
                  <a:pt x="55" y="38"/>
                </a:cubicBezTo>
                <a:cubicBezTo>
                  <a:pt x="7" y="1"/>
                  <a:pt x="7" y="1"/>
                  <a:pt x="7" y="1"/>
                </a:cubicBezTo>
                <a:cubicBezTo>
                  <a:pt x="6" y="0"/>
                  <a:pt x="3" y="0"/>
                  <a:pt x="2" y="1"/>
                </a:cubicBezTo>
                <a:cubicBezTo>
                  <a:pt x="0" y="2"/>
                  <a:pt x="0" y="5"/>
                  <a:pt x="1" y="6"/>
                </a:cubicBezTo>
                <a:lnTo>
                  <a:pt x="39" y="5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4">
            <a:extLst>
              <a:ext uri="{FF2B5EF4-FFF2-40B4-BE49-F238E27FC236}">
                <a16:creationId xmlns:a16="http://schemas.microsoft.com/office/drawing/2014/main" id="{C71736FA-91A9-4D89-B049-3EE848996A22}"/>
              </a:ext>
            </a:extLst>
          </p:cNvPr>
          <p:cNvSpPr>
            <a:spLocks/>
          </p:cNvSpPr>
          <p:nvPr/>
        </p:nvSpPr>
        <p:spPr bwMode="auto">
          <a:xfrm>
            <a:off x="5362575" y="3663950"/>
            <a:ext cx="542925" cy="544513"/>
          </a:xfrm>
          <a:custGeom>
            <a:avLst/>
            <a:gdLst>
              <a:gd name="T0" fmla="*/ 100 w 200"/>
              <a:gd name="T1" fmla="*/ 0 h 200"/>
              <a:gd name="T2" fmla="*/ 97 w 200"/>
              <a:gd name="T3" fmla="*/ 0 h 200"/>
              <a:gd name="T4" fmla="*/ 97 w 200"/>
              <a:gd name="T5" fmla="*/ 4 h 200"/>
              <a:gd name="T6" fmla="*/ 96 w 200"/>
              <a:gd name="T7" fmla="*/ 4 h 200"/>
              <a:gd name="T8" fmla="*/ 96 w 200"/>
              <a:gd name="T9" fmla="*/ 48 h 200"/>
              <a:gd name="T10" fmla="*/ 104 w 200"/>
              <a:gd name="T11" fmla="*/ 48 h 200"/>
              <a:gd name="T12" fmla="*/ 104 w 200"/>
              <a:gd name="T13" fmla="*/ 8 h 200"/>
              <a:gd name="T14" fmla="*/ 192 w 200"/>
              <a:gd name="T15" fmla="*/ 100 h 200"/>
              <a:gd name="T16" fmla="*/ 100 w 200"/>
              <a:gd name="T17" fmla="*/ 192 h 200"/>
              <a:gd name="T18" fmla="*/ 8 w 200"/>
              <a:gd name="T19" fmla="*/ 100 h 200"/>
              <a:gd name="T20" fmla="*/ 35 w 200"/>
              <a:gd name="T21" fmla="*/ 35 h 200"/>
              <a:gd name="T22" fmla="*/ 30 w 200"/>
              <a:gd name="T23" fmla="*/ 29 h 200"/>
              <a:gd name="T24" fmla="*/ 0 w 200"/>
              <a:gd name="T25" fmla="*/ 100 h 200"/>
              <a:gd name="T26" fmla="*/ 100 w 200"/>
              <a:gd name="T27" fmla="*/ 200 h 200"/>
              <a:gd name="T28" fmla="*/ 200 w 200"/>
              <a:gd name="T29" fmla="*/ 100 h 200"/>
              <a:gd name="T30" fmla="*/ 100 w 200"/>
              <a:gd name="T3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0" h="200">
                <a:moveTo>
                  <a:pt x="100" y="0"/>
                </a:moveTo>
                <a:cubicBezTo>
                  <a:pt x="99" y="0"/>
                  <a:pt x="98" y="0"/>
                  <a:pt x="97" y="0"/>
                </a:cubicBezTo>
                <a:cubicBezTo>
                  <a:pt x="97" y="4"/>
                  <a:pt x="97" y="4"/>
                  <a:pt x="97" y="4"/>
                </a:cubicBezTo>
                <a:cubicBezTo>
                  <a:pt x="96" y="4"/>
                  <a:pt x="96" y="4"/>
                  <a:pt x="96" y="4"/>
                </a:cubicBezTo>
                <a:cubicBezTo>
                  <a:pt x="96" y="48"/>
                  <a:pt x="96" y="48"/>
                  <a:pt x="96" y="48"/>
                </a:cubicBezTo>
                <a:cubicBezTo>
                  <a:pt x="104" y="48"/>
                  <a:pt x="104" y="48"/>
                  <a:pt x="104" y="48"/>
                </a:cubicBezTo>
                <a:cubicBezTo>
                  <a:pt x="104" y="8"/>
                  <a:pt x="104" y="8"/>
                  <a:pt x="104" y="8"/>
                </a:cubicBezTo>
                <a:cubicBezTo>
                  <a:pt x="153" y="10"/>
                  <a:pt x="192" y="50"/>
                  <a:pt x="192" y="100"/>
                </a:cubicBezTo>
                <a:cubicBezTo>
                  <a:pt x="192" y="150"/>
                  <a:pt x="151" y="192"/>
                  <a:pt x="100" y="192"/>
                </a:cubicBezTo>
                <a:cubicBezTo>
                  <a:pt x="50" y="192"/>
                  <a:pt x="8" y="150"/>
                  <a:pt x="8" y="100"/>
                </a:cubicBezTo>
                <a:cubicBezTo>
                  <a:pt x="8" y="74"/>
                  <a:pt x="19" y="51"/>
                  <a:pt x="35" y="35"/>
                </a:cubicBezTo>
                <a:cubicBezTo>
                  <a:pt x="30" y="29"/>
                  <a:pt x="30" y="29"/>
                  <a:pt x="30" y="29"/>
                </a:cubicBezTo>
                <a:cubicBezTo>
                  <a:pt x="12" y="47"/>
                  <a:pt x="0" y="72"/>
                  <a:pt x="0" y="100"/>
                </a:cubicBezTo>
                <a:cubicBezTo>
                  <a:pt x="0" y="155"/>
                  <a:pt x="45" y="200"/>
                  <a:pt x="100" y="200"/>
                </a:cubicBezTo>
                <a:cubicBezTo>
                  <a:pt x="156" y="200"/>
                  <a:pt x="200" y="155"/>
                  <a:pt x="200" y="100"/>
                </a:cubicBezTo>
                <a:cubicBezTo>
                  <a:pt x="200" y="44"/>
                  <a:pt x="156" y="0"/>
                  <a:pt x="100"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5">
            <a:extLst>
              <a:ext uri="{FF2B5EF4-FFF2-40B4-BE49-F238E27FC236}">
                <a16:creationId xmlns:a16="http://schemas.microsoft.com/office/drawing/2014/main" id="{E6F21C64-D300-4BE7-97E2-701FB7DF28A8}"/>
              </a:ext>
            </a:extLst>
          </p:cNvPr>
          <p:cNvSpPr>
            <a:spLocks noEditPoints="1"/>
          </p:cNvSpPr>
          <p:nvPr/>
        </p:nvSpPr>
        <p:spPr bwMode="auto">
          <a:xfrm>
            <a:off x="6351587" y="3675063"/>
            <a:ext cx="522288" cy="522288"/>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96 w 192"/>
              <a:gd name="T11" fmla="*/ 184 h 192"/>
              <a:gd name="T12" fmla="*/ 8 w 192"/>
              <a:gd name="T13" fmla="*/ 96 h 192"/>
              <a:gd name="T14" fmla="*/ 96 w 192"/>
              <a:gd name="T15" fmla="*/ 8 h 192"/>
              <a:gd name="T16" fmla="*/ 184 w 192"/>
              <a:gd name="T17" fmla="*/ 96 h 192"/>
              <a:gd name="T18" fmla="*/ 96 w 192"/>
              <a:gd name="T1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96" y="184"/>
                </a:moveTo>
                <a:cubicBezTo>
                  <a:pt x="48" y="184"/>
                  <a:pt x="8" y="144"/>
                  <a:pt x="8" y="96"/>
                </a:cubicBezTo>
                <a:cubicBezTo>
                  <a:pt x="8" y="47"/>
                  <a:pt x="48" y="8"/>
                  <a:pt x="96" y="8"/>
                </a:cubicBezTo>
                <a:cubicBezTo>
                  <a:pt x="145" y="8"/>
                  <a:pt x="184" y="47"/>
                  <a:pt x="184" y="96"/>
                </a:cubicBezTo>
                <a:cubicBezTo>
                  <a:pt x="184" y="144"/>
                  <a:pt x="145" y="184"/>
                  <a:pt x="96" y="18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6">
            <a:extLst>
              <a:ext uri="{FF2B5EF4-FFF2-40B4-BE49-F238E27FC236}">
                <a16:creationId xmlns:a16="http://schemas.microsoft.com/office/drawing/2014/main" id="{7CEFBF5E-3CB6-4DFE-B8D3-94F45CC089B3}"/>
              </a:ext>
            </a:extLst>
          </p:cNvPr>
          <p:cNvSpPr>
            <a:spLocks/>
          </p:cNvSpPr>
          <p:nvPr/>
        </p:nvSpPr>
        <p:spPr bwMode="auto">
          <a:xfrm>
            <a:off x="6481762" y="3760788"/>
            <a:ext cx="152400" cy="219075"/>
          </a:xfrm>
          <a:custGeom>
            <a:avLst/>
            <a:gdLst>
              <a:gd name="T0" fmla="*/ 82 w 96"/>
              <a:gd name="T1" fmla="*/ 124 h 138"/>
              <a:gd name="T2" fmla="*/ 0 w 96"/>
              <a:gd name="T3" fmla="*/ 124 h 138"/>
              <a:gd name="T4" fmla="*/ 0 w 96"/>
              <a:gd name="T5" fmla="*/ 138 h 138"/>
              <a:gd name="T6" fmla="*/ 96 w 96"/>
              <a:gd name="T7" fmla="*/ 138 h 138"/>
              <a:gd name="T8" fmla="*/ 96 w 96"/>
              <a:gd name="T9" fmla="*/ 0 h 138"/>
              <a:gd name="T10" fmla="*/ 82 w 96"/>
              <a:gd name="T11" fmla="*/ 0 h 138"/>
              <a:gd name="T12" fmla="*/ 82 w 96"/>
              <a:gd name="T13" fmla="*/ 124 h 138"/>
            </a:gdLst>
            <a:ahLst/>
            <a:cxnLst>
              <a:cxn ang="0">
                <a:pos x="T0" y="T1"/>
              </a:cxn>
              <a:cxn ang="0">
                <a:pos x="T2" y="T3"/>
              </a:cxn>
              <a:cxn ang="0">
                <a:pos x="T4" y="T5"/>
              </a:cxn>
              <a:cxn ang="0">
                <a:pos x="T6" y="T7"/>
              </a:cxn>
              <a:cxn ang="0">
                <a:pos x="T8" y="T9"/>
              </a:cxn>
              <a:cxn ang="0">
                <a:pos x="T10" y="T11"/>
              </a:cxn>
              <a:cxn ang="0">
                <a:pos x="T12" y="T13"/>
              </a:cxn>
            </a:cxnLst>
            <a:rect l="0" t="0" r="r" b="b"/>
            <a:pathLst>
              <a:path w="96" h="138">
                <a:moveTo>
                  <a:pt x="82" y="124"/>
                </a:moveTo>
                <a:lnTo>
                  <a:pt x="0" y="124"/>
                </a:lnTo>
                <a:lnTo>
                  <a:pt x="0" y="138"/>
                </a:lnTo>
                <a:lnTo>
                  <a:pt x="96" y="138"/>
                </a:lnTo>
                <a:lnTo>
                  <a:pt x="96" y="0"/>
                </a:lnTo>
                <a:lnTo>
                  <a:pt x="82" y="0"/>
                </a:lnTo>
                <a:lnTo>
                  <a:pt x="82" y="12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7">
            <a:extLst>
              <a:ext uri="{FF2B5EF4-FFF2-40B4-BE49-F238E27FC236}">
                <a16:creationId xmlns:a16="http://schemas.microsoft.com/office/drawing/2014/main" id="{8A61D82B-7B32-4E6C-BD9B-7E437575BD12}"/>
              </a:ext>
            </a:extLst>
          </p:cNvPr>
          <p:cNvSpPr>
            <a:spLocks noEditPoints="1"/>
          </p:cNvSpPr>
          <p:nvPr/>
        </p:nvSpPr>
        <p:spPr bwMode="auto">
          <a:xfrm>
            <a:off x="7335837" y="2690813"/>
            <a:ext cx="512763" cy="514350"/>
          </a:xfrm>
          <a:custGeom>
            <a:avLst/>
            <a:gdLst>
              <a:gd name="T0" fmla="*/ 189 w 189"/>
              <a:gd name="T1" fmla="*/ 179 h 189"/>
              <a:gd name="T2" fmla="*/ 134 w 189"/>
              <a:gd name="T3" fmla="*/ 125 h 189"/>
              <a:gd name="T4" fmla="*/ 152 w 189"/>
              <a:gd name="T5" fmla="*/ 76 h 189"/>
              <a:gd name="T6" fmla="*/ 76 w 189"/>
              <a:gd name="T7" fmla="*/ 0 h 189"/>
              <a:gd name="T8" fmla="*/ 0 w 189"/>
              <a:gd name="T9" fmla="*/ 76 h 189"/>
              <a:gd name="T10" fmla="*/ 76 w 189"/>
              <a:gd name="T11" fmla="*/ 152 h 189"/>
              <a:gd name="T12" fmla="*/ 125 w 189"/>
              <a:gd name="T13" fmla="*/ 135 h 189"/>
              <a:gd name="T14" fmla="*/ 179 w 189"/>
              <a:gd name="T15" fmla="*/ 189 h 189"/>
              <a:gd name="T16" fmla="*/ 189 w 189"/>
              <a:gd name="T17" fmla="*/ 179 h 189"/>
              <a:gd name="T18" fmla="*/ 8 w 189"/>
              <a:gd name="T19" fmla="*/ 76 h 189"/>
              <a:gd name="T20" fmla="*/ 76 w 189"/>
              <a:gd name="T21" fmla="*/ 8 h 189"/>
              <a:gd name="T22" fmla="*/ 144 w 189"/>
              <a:gd name="T23" fmla="*/ 76 h 189"/>
              <a:gd name="T24" fmla="*/ 76 w 189"/>
              <a:gd name="T25" fmla="*/ 144 h 189"/>
              <a:gd name="T26" fmla="*/ 8 w 189"/>
              <a:gd name="T27" fmla="*/ 7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9">
                <a:moveTo>
                  <a:pt x="189" y="179"/>
                </a:moveTo>
                <a:cubicBezTo>
                  <a:pt x="134" y="125"/>
                  <a:pt x="134" y="125"/>
                  <a:pt x="134" y="125"/>
                </a:cubicBezTo>
                <a:cubicBezTo>
                  <a:pt x="145" y="112"/>
                  <a:pt x="152" y="95"/>
                  <a:pt x="152" y="76"/>
                </a:cubicBezTo>
                <a:cubicBezTo>
                  <a:pt x="152" y="34"/>
                  <a:pt x="118" y="0"/>
                  <a:pt x="76" y="0"/>
                </a:cubicBezTo>
                <a:cubicBezTo>
                  <a:pt x="34" y="0"/>
                  <a:pt x="0" y="34"/>
                  <a:pt x="0" y="76"/>
                </a:cubicBezTo>
                <a:cubicBezTo>
                  <a:pt x="0" y="118"/>
                  <a:pt x="34" y="152"/>
                  <a:pt x="76" y="152"/>
                </a:cubicBezTo>
                <a:cubicBezTo>
                  <a:pt x="94" y="152"/>
                  <a:pt x="111" y="146"/>
                  <a:pt x="125" y="135"/>
                </a:cubicBezTo>
                <a:cubicBezTo>
                  <a:pt x="179" y="189"/>
                  <a:pt x="179" y="189"/>
                  <a:pt x="179" y="189"/>
                </a:cubicBezTo>
                <a:lnTo>
                  <a:pt x="189" y="179"/>
                </a:lnTo>
                <a:close/>
                <a:moveTo>
                  <a:pt x="8" y="76"/>
                </a:moveTo>
                <a:cubicBezTo>
                  <a:pt x="8" y="39"/>
                  <a:pt x="38" y="8"/>
                  <a:pt x="76" y="8"/>
                </a:cubicBezTo>
                <a:cubicBezTo>
                  <a:pt x="113" y="8"/>
                  <a:pt x="144" y="39"/>
                  <a:pt x="144" y="76"/>
                </a:cubicBezTo>
                <a:cubicBezTo>
                  <a:pt x="144" y="114"/>
                  <a:pt x="113" y="144"/>
                  <a:pt x="76" y="144"/>
                </a:cubicBezTo>
                <a:cubicBezTo>
                  <a:pt x="38" y="144"/>
                  <a:pt x="8" y="114"/>
                  <a:pt x="8"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8">
            <a:extLst>
              <a:ext uri="{FF2B5EF4-FFF2-40B4-BE49-F238E27FC236}">
                <a16:creationId xmlns:a16="http://schemas.microsoft.com/office/drawing/2014/main" id="{A3E53382-5A73-4723-B258-3B9051967DED}"/>
              </a:ext>
            </a:extLst>
          </p:cNvPr>
          <p:cNvSpPr>
            <a:spLocks noEditPoints="1"/>
          </p:cNvSpPr>
          <p:nvPr/>
        </p:nvSpPr>
        <p:spPr bwMode="auto">
          <a:xfrm>
            <a:off x="7383462" y="3663950"/>
            <a:ext cx="414338" cy="544513"/>
          </a:xfrm>
          <a:custGeom>
            <a:avLst/>
            <a:gdLst>
              <a:gd name="T0" fmla="*/ 152 w 152"/>
              <a:gd name="T1" fmla="*/ 24 h 200"/>
              <a:gd name="T2" fmla="*/ 112 w 152"/>
              <a:gd name="T3" fmla="*/ 24 h 200"/>
              <a:gd name="T4" fmla="*/ 112 w 152"/>
              <a:gd name="T5" fmla="*/ 16 h 200"/>
              <a:gd name="T6" fmla="*/ 96 w 152"/>
              <a:gd name="T7" fmla="*/ 0 h 200"/>
              <a:gd name="T8" fmla="*/ 56 w 152"/>
              <a:gd name="T9" fmla="*/ 0 h 200"/>
              <a:gd name="T10" fmla="*/ 40 w 152"/>
              <a:gd name="T11" fmla="*/ 16 h 200"/>
              <a:gd name="T12" fmla="*/ 40 w 152"/>
              <a:gd name="T13" fmla="*/ 24 h 200"/>
              <a:gd name="T14" fmla="*/ 0 w 152"/>
              <a:gd name="T15" fmla="*/ 24 h 200"/>
              <a:gd name="T16" fmla="*/ 0 w 152"/>
              <a:gd name="T17" fmla="*/ 32 h 200"/>
              <a:gd name="T18" fmla="*/ 9 w 152"/>
              <a:gd name="T19" fmla="*/ 32 h 200"/>
              <a:gd name="T20" fmla="*/ 17 w 152"/>
              <a:gd name="T21" fmla="*/ 184 h 200"/>
              <a:gd name="T22" fmla="*/ 33 w 152"/>
              <a:gd name="T23" fmla="*/ 200 h 200"/>
              <a:gd name="T24" fmla="*/ 121 w 152"/>
              <a:gd name="T25" fmla="*/ 200 h 200"/>
              <a:gd name="T26" fmla="*/ 137 w 152"/>
              <a:gd name="T27" fmla="*/ 184 h 200"/>
              <a:gd name="T28" fmla="*/ 145 w 152"/>
              <a:gd name="T29" fmla="*/ 32 h 200"/>
              <a:gd name="T30" fmla="*/ 152 w 152"/>
              <a:gd name="T31" fmla="*/ 32 h 200"/>
              <a:gd name="T32" fmla="*/ 15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129 w 152"/>
              <a:gd name="T49" fmla="*/ 183 h 200"/>
              <a:gd name="T50" fmla="*/ 129 w 152"/>
              <a:gd name="T51" fmla="*/ 183 h 200"/>
              <a:gd name="T52" fmla="*/ 129 w 152"/>
              <a:gd name="T53" fmla="*/ 184 h 200"/>
              <a:gd name="T54" fmla="*/ 121 w 152"/>
              <a:gd name="T55" fmla="*/ 192 h 200"/>
              <a:gd name="T56" fmla="*/ 33 w 152"/>
              <a:gd name="T57" fmla="*/ 192 h 200"/>
              <a:gd name="T58" fmla="*/ 25 w 152"/>
              <a:gd name="T59" fmla="*/ 184 h 200"/>
              <a:gd name="T60" fmla="*/ 25 w 152"/>
              <a:gd name="T61" fmla="*/ 183 h 200"/>
              <a:gd name="T62" fmla="*/ 25 w 152"/>
              <a:gd name="T63" fmla="*/ 183 h 200"/>
              <a:gd name="T64" fmla="*/ 17 w 152"/>
              <a:gd name="T65" fmla="*/ 32 h 200"/>
              <a:gd name="T66" fmla="*/ 137 w 152"/>
              <a:gd name="T67" fmla="*/ 32 h 200"/>
              <a:gd name="T68" fmla="*/ 129 w 152"/>
              <a:gd name="T69" fmla="*/ 18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2" h="200">
                <a:moveTo>
                  <a:pt x="152" y="24"/>
                </a:moveTo>
                <a:cubicBezTo>
                  <a:pt x="112" y="24"/>
                  <a:pt x="112" y="24"/>
                  <a:pt x="112" y="24"/>
                </a:cubicBez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2"/>
                  <a:pt x="24" y="200"/>
                  <a:pt x="33" y="200"/>
                </a:cubicBezTo>
                <a:cubicBezTo>
                  <a:pt x="121" y="200"/>
                  <a:pt x="121" y="200"/>
                  <a:pt x="121" y="200"/>
                </a:cubicBezTo>
                <a:cubicBezTo>
                  <a:pt x="130" y="200"/>
                  <a:pt x="137" y="192"/>
                  <a:pt x="137" y="184"/>
                </a:cubicBezTo>
                <a:cubicBezTo>
                  <a:pt x="145" y="32"/>
                  <a:pt x="145" y="32"/>
                  <a:pt x="145" y="32"/>
                </a:cubicBezTo>
                <a:cubicBezTo>
                  <a:pt x="152" y="32"/>
                  <a:pt x="152" y="32"/>
                  <a:pt x="152" y="32"/>
                </a:cubicBezTo>
                <a:lnTo>
                  <a:pt x="15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129" y="183"/>
                </a:moveTo>
                <a:cubicBezTo>
                  <a:pt x="129" y="183"/>
                  <a:pt x="129" y="183"/>
                  <a:pt x="129" y="183"/>
                </a:cubicBezTo>
                <a:cubicBezTo>
                  <a:pt x="129" y="184"/>
                  <a:pt x="129" y="184"/>
                  <a:pt x="129" y="184"/>
                </a:cubicBezTo>
                <a:cubicBezTo>
                  <a:pt x="129" y="188"/>
                  <a:pt x="125" y="192"/>
                  <a:pt x="121" y="192"/>
                </a:cubicBezTo>
                <a:cubicBezTo>
                  <a:pt x="33" y="192"/>
                  <a:pt x="33" y="192"/>
                  <a:pt x="33" y="192"/>
                </a:cubicBezTo>
                <a:cubicBezTo>
                  <a:pt x="28" y="192"/>
                  <a:pt x="25" y="188"/>
                  <a:pt x="25" y="184"/>
                </a:cubicBezTo>
                <a:cubicBezTo>
                  <a:pt x="25" y="183"/>
                  <a:pt x="25" y="183"/>
                  <a:pt x="25" y="183"/>
                </a:cubicBezTo>
                <a:cubicBezTo>
                  <a:pt x="25" y="183"/>
                  <a:pt x="25" y="183"/>
                  <a:pt x="25" y="183"/>
                </a:cubicBezTo>
                <a:cubicBezTo>
                  <a:pt x="17" y="32"/>
                  <a:pt x="17" y="32"/>
                  <a:pt x="17" y="32"/>
                </a:cubicBezTo>
                <a:cubicBezTo>
                  <a:pt x="137" y="32"/>
                  <a:pt x="137" y="32"/>
                  <a:pt x="137" y="32"/>
                </a:cubicBezTo>
                <a:lnTo>
                  <a:pt x="129" y="18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Rectangle 29">
            <a:extLst>
              <a:ext uri="{FF2B5EF4-FFF2-40B4-BE49-F238E27FC236}">
                <a16:creationId xmlns:a16="http://schemas.microsoft.com/office/drawing/2014/main" id="{B3600F29-57B0-42EE-B16F-4DBEDFB27EAB}"/>
              </a:ext>
            </a:extLst>
          </p:cNvPr>
          <p:cNvSpPr>
            <a:spLocks noChangeArrowheads="1"/>
          </p:cNvSpPr>
          <p:nvPr/>
        </p:nvSpPr>
        <p:spPr bwMode="auto">
          <a:xfrm>
            <a:off x="7580312" y="3794125"/>
            <a:ext cx="20638" cy="3492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0">
            <a:extLst>
              <a:ext uri="{FF2B5EF4-FFF2-40B4-BE49-F238E27FC236}">
                <a16:creationId xmlns:a16="http://schemas.microsoft.com/office/drawing/2014/main" id="{44B8FD26-10B9-445B-B9F4-DC7E8C785216}"/>
              </a:ext>
            </a:extLst>
          </p:cNvPr>
          <p:cNvSpPr>
            <a:spLocks/>
          </p:cNvSpPr>
          <p:nvPr/>
        </p:nvSpPr>
        <p:spPr bwMode="auto">
          <a:xfrm>
            <a:off x="7493000" y="3794125"/>
            <a:ext cx="46038" cy="349250"/>
          </a:xfrm>
          <a:custGeom>
            <a:avLst/>
            <a:gdLst>
              <a:gd name="T0" fmla="*/ 29 w 29"/>
              <a:gd name="T1" fmla="*/ 218 h 220"/>
              <a:gd name="T2" fmla="*/ 14 w 29"/>
              <a:gd name="T3" fmla="*/ 0 h 220"/>
              <a:gd name="T4" fmla="*/ 0 w 29"/>
              <a:gd name="T5" fmla="*/ 0 h 220"/>
              <a:gd name="T6" fmla="*/ 15 w 29"/>
              <a:gd name="T7" fmla="*/ 220 h 220"/>
              <a:gd name="T8" fmla="*/ 29 w 29"/>
              <a:gd name="T9" fmla="*/ 218 h 220"/>
            </a:gdLst>
            <a:ahLst/>
            <a:cxnLst>
              <a:cxn ang="0">
                <a:pos x="T0" y="T1"/>
              </a:cxn>
              <a:cxn ang="0">
                <a:pos x="T2" y="T3"/>
              </a:cxn>
              <a:cxn ang="0">
                <a:pos x="T4" y="T5"/>
              </a:cxn>
              <a:cxn ang="0">
                <a:pos x="T6" y="T7"/>
              </a:cxn>
              <a:cxn ang="0">
                <a:pos x="T8" y="T9"/>
              </a:cxn>
            </a:cxnLst>
            <a:rect l="0" t="0" r="r" b="b"/>
            <a:pathLst>
              <a:path w="29" h="220">
                <a:moveTo>
                  <a:pt x="29" y="218"/>
                </a:moveTo>
                <a:lnTo>
                  <a:pt x="14" y="0"/>
                </a:lnTo>
                <a:lnTo>
                  <a:pt x="0" y="0"/>
                </a:lnTo>
                <a:lnTo>
                  <a:pt x="15" y="220"/>
                </a:lnTo>
                <a:lnTo>
                  <a:pt x="29" y="21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1">
            <a:extLst>
              <a:ext uri="{FF2B5EF4-FFF2-40B4-BE49-F238E27FC236}">
                <a16:creationId xmlns:a16="http://schemas.microsoft.com/office/drawing/2014/main" id="{9064C699-781D-44D5-98E2-695FA59E7218}"/>
              </a:ext>
            </a:extLst>
          </p:cNvPr>
          <p:cNvSpPr>
            <a:spLocks/>
          </p:cNvSpPr>
          <p:nvPr/>
        </p:nvSpPr>
        <p:spPr bwMode="auto">
          <a:xfrm>
            <a:off x="7645400" y="3790950"/>
            <a:ext cx="42863" cy="352425"/>
          </a:xfrm>
          <a:custGeom>
            <a:avLst/>
            <a:gdLst>
              <a:gd name="T0" fmla="*/ 27 w 27"/>
              <a:gd name="T1" fmla="*/ 2 h 222"/>
              <a:gd name="T2" fmla="*/ 15 w 27"/>
              <a:gd name="T3" fmla="*/ 0 h 222"/>
              <a:gd name="T4" fmla="*/ 0 w 27"/>
              <a:gd name="T5" fmla="*/ 220 h 222"/>
              <a:gd name="T6" fmla="*/ 13 w 27"/>
              <a:gd name="T7" fmla="*/ 222 h 222"/>
              <a:gd name="T8" fmla="*/ 27 w 27"/>
              <a:gd name="T9" fmla="*/ 2 h 222"/>
            </a:gdLst>
            <a:ahLst/>
            <a:cxnLst>
              <a:cxn ang="0">
                <a:pos x="T0" y="T1"/>
              </a:cxn>
              <a:cxn ang="0">
                <a:pos x="T2" y="T3"/>
              </a:cxn>
              <a:cxn ang="0">
                <a:pos x="T4" y="T5"/>
              </a:cxn>
              <a:cxn ang="0">
                <a:pos x="T6" y="T7"/>
              </a:cxn>
              <a:cxn ang="0">
                <a:pos x="T8" y="T9"/>
              </a:cxn>
            </a:cxnLst>
            <a:rect l="0" t="0" r="r" b="b"/>
            <a:pathLst>
              <a:path w="27" h="222">
                <a:moveTo>
                  <a:pt x="27" y="2"/>
                </a:moveTo>
                <a:lnTo>
                  <a:pt x="15" y="0"/>
                </a:lnTo>
                <a:lnTo>
                  <a:pt x="0" y="220"/>
                </a:lnTo>
                <a:lnTo>
                  <a:pt x="13" y="222"/>
                </a:lnTo>
                <a:lnTo>
                  <a:pt x="27" y="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2">
            <a:extLst>
              <a:ext uri="{FF2B5EF4-FFF2-40B4-BE49-F238E27FC236}">
                <a16:creationId xmlns:a16="http://schemas.microsoft.com/office/drawing/2014/main" id="{077BC103-C7AC-4E1A-9C6F-178EC0595F84}"/>
              </a:ext>
            </a:extLst>
          </p:cNvPr>
          <p:cNvSpPr>
            <a:spLocks noEditPoints="1"/>
          </p:cNvSpPr>
          <p:nvPr/>
        </p:nvSpPr>
        <p:spPr bwMode="auto">
          <a:xfrm>
            <a:off x="7318375" y="1789113"/>
            <a:ext cx="544513" cy="369888"/>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 name="T30" fmla="*/ 192 w 200"/>
              <a:gd name="T31" fmla="*/ 128 h 136"/>
              <a:gd name="T32" fmla="*/ 8 w 200"/>
              <a:gd name="T33" fmla="*/ 128 h 136"/>
              <a:gd name="T34" fmla="*/ 8 w 200"/>
              <a:gd name="T35" fmla="*/ 56 h 136"/>
              <a:gd name="T36" fmla="*/ 65 w 200"/>
              <a:gd name="T37" fmla="*/ 56 h 136"/>
              <a:gd name="T38" fmla="*/ 100 w 200"/>
              <a:gd name="T39" fmla="*/ 83 h 136"/>
              <a:gd name="T40" fmla="*/ 135 w 200"/>
              <a:gd name="T41" fmla="*/ 56 h 136"/>
              <a:gd name="T42" fmla="*/ 192 w 200"/>
              <a:gd name="T43" fmla="*/ 56 h 136"/>
              <a:gd name="T44" fmla="*/ 192 w 200"/>
              <a:gd name="T45" fmla="*/ 12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moveTo>
                  <a:pt x="192" y="128"/>
                </a:moveTo>
                <a:cubicBezTo>
                  <a:pt x="8" y="128"/>
                  <a:pt x="8" y="128"/>
                  <a:pt x="8" y="128"/>
                </a:cubicBezTo>
                <a:cubicBezTo>
                  <a:pt x="8" y="56"/>
                  <a:pt x="8" y="56"/>
                  <a:pt x="8" y="56"/>
                </a:cubicBezTo>
                <a:cubicBezTo>
                  <a:pt x="65" y="56"/>
                  <a:pt x="65" y="56"/>
                  <a:pt x="65" y="56"/>
                </a:cubicBezTo>
                <a:cubicBezTo>
                  <a:pt x="69" y="71"/>
                  <a:pt x="84" y="83"/>
                  <a:pt x="100" y="83"/>
                </a:cubicBezTo>
                <a:cubicBezTo>
                  <a:pt x="117" y="83"/>
                  <a:pt x="132" y="71"/>
                  <a:pt x="135" y="56"/>
                </a:cubicBezTo>
                <a:cubicBezTo>
                  <a:pt x="192" y="56"/>
                  <a:pt x="192" y="56"/>
                  <a:pt x="192" y="56"/>
                </a:cubicBezTo>
                <a:lnTo>
                  <a:pt x="192" y="12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3">
            <a:extLst>
              <a:ext uri="{FF2B5EF4-FFF2-40B4-BE49-F238E27FC236}">
                <a16:creationId xmlns:a16="http://schemas.microsoft.com/office/drawing/2014/main" id="{9C854A10-1CC4-4828-91A6-8FF661A880E6}"/>
              </a:ext>
            </a:extLst>
          </p:cNvPr>
          <p:cNvSpPr>
            <a:spLocks noEditPoints="1"/>
          </p:cNvSpPr>
          <p:nvPr/>
        </p:nvSpPr>
        <p:spPr bwMode="auto">
          <a:xfrm>
            <a:off x="8307387" y="1728788"/>
            <a:ext cx="522288" cy="490538"/>
          </a:xfrm>
          <a:custGeom>
            <a:avLst/>
            <a:gdLst>
              <a:gd name="T0" fmla="*/ 329 w 329"/>
              <a:gd name="T1" fmla="*/ 0 h 309"/>
              <a:gd name="T2" fmla="*/ 0 w 329"/>
              <a:gd name="T3" fmla="*/ 0 h 309"/>
              <a:gd name="T4" fmla="*/ 0 w 329"/>
              <a:gd name="T5" fmla="*/ 89 h 309"/>
              <a:gd name="T6" fmla="*/ 14 w 329"/>
              <a:gd name="T7" fmla="*/ 89 h 309"/>
              <a:gd name="T8" fmla="*/ 14 w 329"/>
              <a:gd name="T9" fmla="*/ 309 h 309"/>
              <a:gd name="T10" fmla="*/ 315 w 329"/>
              <a:gd name="T11" fmla="*/ 309 h 309"/>
              <a:gd name="T12" fmla="*/ 315 w 329"/>
              <a:gd name="T13" fmla="*/ 89 h 309"/>
              <a:gd name="T14" fmla="*/ 329 w 329"/>
              <a:gd name="T15" fmla="*/ 89 h 309"/>
              <a:gd name="T16" fmla="*/ 329 w 329"/>
              <a:gd name="T17" fmla="*/ 0 h 309"/>
              <a:gd name="T18" fmla="*/ 302 w 329"/>
              <a:gd name="T19" fmla="*/ 295 h 309"/>
              <a:gd name="T20" fmla="*/ 28 w 329"/>
              <a:gd name="T21" fmla="*/ 295 h 309"/>
              <a:gd name="T22" fmla="*/ 28 w 329"/>
              <a:gd name="T23" fmla="*/ 89 h 309"/>
              <a:gd name="T24" fmla="*/ 302 w 329"/>
              <a:gd name="T25" fmla="*/ 89 h 309"/>
              <a:gd name="T26" fmla="*/ 302 w 329"/>
              <a:gd name="T27" fmla="*/ 295 h 309"/>
              <a:gd name="T28" fmla="*/ 315 w 329"/>
              <a:gd name="T29" fmla="*/ 75 h 309"/>
              <a:gd name="T30" fmla="*/ 14 w 329"/>
              <a:gd name="T31" fmla="*/ 75 h 309"/>
              <a:gd name="T32" fmla="*/ 14 w 329"/>
              <a:gd name="T33" fmla="*/ 75 h 309"/>
              <a:gd name="T34" fmla="*/ 14 w 329"/>
              <a:gd name="T35" fmla="*/ 14 h 309"/>
              <a:gd name="T36" fmla="*/ 315 w 329"/>
              <a:gd name="T37" fmla="*/ 14 h 309"/>
              <a:gd name="T38" fmla="*/ 315 w 329"/>
              <a:gd name="T39" fmla="*/ 7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9" h="309">
                <a:moveTo>
                  <a:pt x="329" y="0"/>
                </a:moveTo>
                <a:lnTo>
                  <a:pt x="0" y="0"/>
                </a:lnTo>
                <a:lnTo>
                  <a:pt x="0" y="89"/>
                </a:lnTo>
                <a:lnTo>
                  <a:pt x="14" y="89"/>
                </a:lnTo>
                <a:lnTo>
                  <a:pt x="14" y="309"/>
                </a:lnTo>
                <a:lnTo>
                  <a:pt x="315" y="309"/>
                </a:lnTo>
                <a:lnTo>
                  <a:pt x="315" y="89"/>
                </a:lnTo>
                <a:lnTo>
                  <a:pt x="329" y="89"/>
                </a:lnTo>
                <a:lnTo>
                  <a:pt x="329" y="0"/>
                </a:lnTo>
                <a:close/>
                <a:moveTo>
                  <a:pt x="302" y="295"/>
                </a:moveTo>
                <a:lnTo>
                  <a:pt x="28" y="295"/>
                </a:lnTo>
                <a:lnTo>
                  <a:pt x="28" y="89"/>
                </a:lnTo>
                <a:lnTo>
                  <a:pt x="302" y="89"/>
                </a:lnTo>
                <a:lnTo>
                  <a:pt x="302" y="295"/>
                </a:lnTo>
                <a:close/>
                <a:moveTo>
                  <a:pt x="315" y="75"/>
                </a:moveTo>
                <a:lnTo>
                  <a:pt x="14" y="75"/>
                </a:lnTo>
                <a:lnTo>
                  <a:pt x="14" y="75"/>
                </a:lnTo>
                <a:lnTo>
                  <a:pt x="14" y="14"/>
                </a:lnTo>
                <a:lnTo>
                  <a:pt x="315" y="14"/>
                </a:lnTo>
                <a:lnTo>
                  <a:pt x="315" y="7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4">
            <a:extLst>
              <a:ext uri="{FF2B5EF4-FFF2-40B4-BE49-F238E27FC236}">
                <a16:creationId xmlns:a16="http://schemas.microsoft.com/office/drawing/2014/main" id="{963ADAD3-FB5A-4BF7-B49B-7D0A4CC2A871}"/>
              </a:ext>
            </a:extLst>
          </p:cNvPr>
          <p:cNvSpPr>
            <a:spLocks noEditPoints="1"/>
          </p:cNvSpPr>
          <p:nvPr/>
        </p:nvSpPr>
        <p:spPr bwMode="auto">
          <a:xfrm>
            <a:off x="8451850" y="1925638"/>
            <a:ext cx="239713" cy="85725"/>
          </a:xfrm>
          <a:custGeom>
            <a:avLst/>
            <a:gdLst>
              <a:gd name="T0" fmla="*/ 15 w 88"/>
              <a:gd name="T1" fmla="*/ 32 h 32"/>
              <a:gd name="T2" fmla="*/ 73 w 88"/>
              <a:gd name="T3" fmla="*/ 32 h 32"/>
              <a:gd name="T4" fmla="*/ 88 w 88"/>
              <a:gd name="T5" fmla="*/ 17 h 32"/>
              <a:gd name="T6" fmla="*/ 88 w 88"/>
              <a:gd name="T7" fmla="*/ 14 h 32"/>
              <a:gd name="T8" fmla="*/ 73 w 88"/>
              <a:gd name="T9" fmla="*/ 0 h 32"/>
              <a:gd name="T10" fmla="*/ 15 w 88"/>
              <a:gd name="T11" fmla="*/ 0 h 32"/>
              <a:gd name="T12" fmla="*/ 0 w 88"/>
              <a:gd name="T13" fmla="*/ 14 h 32"/>
              <a:gd name="T14" fmla="*/ 0 w 88"/>
              <a:gd name="T15" fmla="*/ 17 h 32"/>
              <a:gd name="T16" fmla="*/ 15 w 88"/>
              <a:gd name="T17" fmla="*/ 32 h 32"/>
              <a:gd name="T18" fmla="*/ 8 w 88"/>
              <a:gd name="T19" fmla="*/ 14 h 32"/>
              <a:gd name="T20" fmla="*/ 15 w 88"/>
              <a:gd name="T21" fmla="*/ 8 h 32"/>
              <a:gd name="T22" fmla="*/ 73 w 88"/>
              <a:gd name="T23" fmla="*/ 8 h 32"/>
              <a:gd name="T24" fmla="*/ 80 w 88"/>
              <a:gd name="T25" fmla="*/ 14 h 32"/>
              <a:gd name="T26" fmla="*/ 80 w 88"/>
              <a:gd name="T27" fmla="*/ 17 h 32"/>
              <a:gd name="T28" fmla="*/ 73 w 88"/>
              <a:gd name="T29" fmla="*/ 24 h 32"/>
              <a:gd name="T30" fmla="*/ 15 w 88"/>
              <a:gd name="T31" fmla="*/ 24 h 32"/>
              <a:gd name="T32" fmla="*/ 8 w 88"/>
              <a:gd name="T33" fmla="*/ 17 h 32"/>
              <a:gd name="T34" fmla="*/ 8 w 88"/>
              <a:gd name="T35"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32">
                <a:moveTo>
                  <a:pt x="15" y="32"/>
                </a:moveTo>
                <a:cubicBezTo>
                  <a:pt x="73" y="32"/>
                  <a:pt x="73" y="32"/>
                  <a:pt x="73" y="32"/>
                </a:cubicBezTo>
                <a:cubicBezTo>
                  <a:pt x="81" y="32"/>
                  <a:pt x="88" y="25"/>
                  <a:pt x="88" y="17"/>
                </a:cubicBezTo>
                <a:cubicBezTo>
                  <a:pt x="88" y="14"/>
                  <a:pt x="88" y="14"/>
                  <a:pt x="88" y="14"/>
                </a:cubicBezTo>
                <a:cubicBezTo>
                  <a:pt x="88" y="6"/>
                  <a:pt x="81" y="0"/>
                  <a:pt x="73" y="0"/>
                </a:cubicBezTo>
                <a:cubicBezTo>
                  <a:pt x="15" y="0"/>
                  <a:pt x="15" y="0"/>
                  <a:pt x="15" y="0"/>
                </a:cubicBezTo>
                <a:cubicBezTo>
                  <a:pt x="6" y="0"/>
                  <a:pt x="0" y="6"/>
                  <a:pt x="0" y="14"/>
                </a:cubicBezTo>
                <a:cubicBezTo>
                  <a:pt x="0" y="17"/>
                  <a:pt x="0" y="17"/>
                  <a:pt x="0" y="17"/>
                </a:cubicBezTo>
                <a:cubicBezTo>
                  <a:pt x="0" y="25"/>
                  <a:pt x="6" y="32"/>
                  <a:pt x="15" y="32"/>
                </a:cubicBezTo>
                <a:close/>
                <a:moveTo>
                  <a:pt x="8" y="14"/>
                </a:moveTo>
                <a:cubicBezTo>
                  <a:pt x="8" y="11"/>
                  <a:pt x="11" y="8"/>
                  <a:pt x="15" y="8"/>
                </a:cubicBezTo>
                <a:cubicBezTo>
                  <a:pt x="73" y="8"/>
                  <a:pt x="73" y="8"/>
                  <a:pt x="73" y="8"/>
                </a:cubicBezTo>
                <a:cubicBezTo>
                  <a:pt x="76" y="8"/>
                  <a:pt x="80" y="11"/>
                  <a:pt x="80" y="14"/>
                </a:cubicBezTo>
                <a:cubicBezTo>
                  <a:pt x="80" y="17"/>
                  <a:pt x="80" y="17"/>
                  <a:pt x="80" y="17"/>
                </a:cubicBezTo>
                <a:cubicBezTo>
                  <a:pt x="80" y="21"/>
                  <a:pt x="76" y="24"/>
                  <a:pt x="73" y="24"/>
                </a:cubicBezTo>
                <a:cubicBezTo>
                  <a:pt x="15" y="24"/>
                  <a:pt x="15" y="24"/>
                  <a:pt x="15" y="24"/>
                </a:cubicBezTo>
                <a:cubicBezTo>
                  <a:pt x="11" y="24"/>
                  <a:pt x="8" y="21"/>
                  <a:pt x="8" y="17"/>
                </a:cubicBezTo>
                <a:lnTo>
                  <a:pt x="8" y="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5">
            <a:extLst>
              <a:ext uri="{FF2B5EF4-FFF2-40B4-BE49-F238E27FC236}">
                <a16:creationId xmlns:a16="http://schemas.microsoft.com/office/drawing/2014/main" id="{63E0A313-B64A-4EE6-88D9-85E73720E03D}"/>
              </a:ext>
            </a:extLst>
          </p:cNvPr>
          <p:cNvSpPr>
            <a:spLocks noEditPoints="1"/>
          </p:cNvSpPr>
          <p:nvPr/>
        </p:nvSpPr>
        <p:spPr bwMode="auto">
          <a:xfrm>
            <a:off x="2508250" y="1703388"/>
            <a:ext cx="381000" cy="523875"/>
          </a:xfrm>
          <a:custGeom>
            <a:avLst/>
            <a:gdLst>
              <a:gd name="T0" fmla="*/ 240 w 240"/>
              <a:gd name="T1" fmla="*/ 117 h 330"/>
              <a:gd name="T2" fmla="*/ 124 w 240"/>
              <a:gd name="T3" fmla="*/ 0 h 330"/>
              <a:gd name="T4" fmla="*/ 115 w 240"/>
              <a:gd name="T5" fmla="*/ 0 h 330"/>
              <a:gd name="T6" fmla="*/ 110 w 240"/>
              <a:gd name="T7" fmla="*/ 0 h 330"/>
              <a:gd name="T8" fmla="*/ 0 w 240"/>
              <a:gd name="T9" fmla="*/ 0 h 330"/>
              <a:gd name="T10" fmla="*/ 0 w 240"/>
              <a:gd name="T11" fmla="*/ 330 h 330"/>
              <a:gd name="T12" fmla="*/ 240 w 240"/>
              <a:gd name="T13" fmla="*/ 330 h 330"/>
              <a:gd name="T14" fmla="*/ 240 w 240"/>
              <a:gd name="T15" fmla="*/ 117 h 330"/>
              <a:gd name="T16" fmla="*/ 240 w 240"/>
              <a:gd name="T17" fmla="*/ 117 h 330"/>
              <a:gd name="T18" fmla="*/ 124 w 240"/>
              <a:gd name="T19" fmla="*/ 21 h 330"/>
              <a:gd name="T20" fmla="*/ 214 w 240"/>
              <a:gd name="T21" fmla="*/ 110 h 330"/>
              <a:gd name="T22" fmla="*/ 124 w 240"/>
              <a:gd name="T23" fmla="*/ 110 h 330"/>
              <a:gd name="T24" fmla="*/ 124 w 240"/>
              <a:gd name="T25" fmla="*/ 21 h 330"/>
              <a:gd name="T26" fmla="*/ 14 w 240"/>
              <a:gd name="T27" fmla="*/ 316 h 330"/>
              <a:gd name="T28" fmla="*/ 14 w 240"/>
              <a:gd name="T29" fmla="*/ 14 h 330"/>
              <a:gd name="T30" fmla="*/ 110 w 240"/>
              <a:gd name="T31" fmla="*/ 14 h 330"/>
              <a:gd name="T32" fmla="*/ 110 w 240"/>
              <a:gd name="T33" fmla="*/ 124 h 330"/>
              <a:gd name="T34" fmla="*/ 226 w 240"/>
              <a:gd name="T35" fmla="*/ 124 h 330"/>
              <a:gd name="T36" fmla="*/ 226 w 240"/>
              <a:gd name="T37" fmla="*/ 316 h 330"/>
              <a:gd name="T38" fmla="*/ 14 w 240"/>
              <a:gd name="T39" fmla="*/ 31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330">
                <a:moveTo>
                  <a:pt x="240" y="117"/>
                </a:moveTo>
                <a:lnTo>
                  <a:pt x="124" y="0"/>
                </a:lnTo>
                <a:lnTo>
                  <a:pt x="115" y="0"/>
                </a:lnTo>
                <a:lnTo>
                  <a:pt x="110" y="0"/>
                </a:lnTo>
                <a:lnTo>
                  <a:pt x="0" y="0"/>
                </a:lnTo>
                <a:lnTo>
                  <a:pt x="0" y="330"/>
                </a:lnTo>
                <a:lnTo>
                  <a:pt x="240" y="330"/>
                </a:lnTo>
                <a:lnTo>
                  <a:pt x="240" y="117"/>
                </a:lnTo>
                <a:lnTo>
                  <a:pt x="240" y="117"/>
                </a:lnTo>
                <a:close/>
                <a:moveTo>
                  <a:pt x="124" y="21"/>
                </a:moveTo>
                <a:lnTo>
                  <a:pt x="214" y="110"/>
                </a:lnTo>
                <a:lnTo>
                  <a:pt x="124" y="110"/>
                </a:lnTo>
                <a:lnTo>
                  <a:pt x="124" y="21"/>
                </a:lnTo>
                <a:close/>
                <a:moveTo>
                  <a:pt x="14" y="316"/>
                </a:moveTo>
                <a:lnTo>
                  <a:pt x="14" y="14"/>
                </a:lnTo>
                <a:lnTo>
                  <a:pt x="110" y="14"/>
                </a:lnTo>
                <a:lnTo>
                  <a:pt x="110" y="124"/>
                </a:lnTo>
                <a:lnTo>
                  <a:pt x="226" y="124"/>
                </a:lnTo>
                <a:lnTo>
                  <a:pt x="226" y="316"/>
                </a:lnTo>
                <a:lnTo>
                  <a:pt x="14" y="31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6">
            <a:extLst>
              <a:ext uri="{FF2B5EF4-FFF2-40B4-BE49-F238E27FC236}">
                <a16:creationId xmlns:a16="http://schemas.microsoft.com/office/drawing/2014/main" id="{345F753D-9AAA-457B-86CE-6A697A364B47}"/>
              </a:ext>
            </a:extLst>
          </p:cNvPr>
          <p:cNvSpPr>
            <a:spLocks noEditPoints="1"/>
          </p:cNvSpPr>
          <p:nvPr/>
        </p:nvSpPr>
        <p:spPr bwMode="auto">
          <a:xfrm>
            <a:off x="2373312" y="4710113"/>
            <a:ext cx="652463" cy="414338"/>
          </a:xfrm>
          <a:custGeom>
            <a:avLst/>
            <a:gdLst>
              <a:gd name="T0" fmla="*/ 135 w 240"/>
              <a:gd name="T1" fmla="*/ 8 h 152"/>
              <a:gd name="T2" fmla="*/ 189 w 240"/>
              <a:gd name="T3" fmla="*/ 62 h 152"/>
              <a:gd name="T4" fmla="*/ 189 w 240"/>
              <a:gd name="T5" fmla="*/ 62 h 152"/>
              <a:gd name="T6" fmla="*/ 189 w 240"/>
              <a:gd name="T7" fmla="*/ 63 h 152"/>
              <a:gd name="T8" fmla="*/ 188 w 240"/>
              <a:gd name="T9" fmla="*/ 72 h 152"/>
              <a:gd name="T10" fmla="*/ 197 w 240"/>
              <a:gd name="T11" fmla="*/ 72 h 152"/>
              <a:gd name="T12" fmla="*/ 232 w 240"/>
              <a:gd name="T13" fmla="*/ 108 h 152"/>
              <a:gd name="T14" fmla="*/ 197 w 240"/>
              <a:gd name="T15" fmla="*/ 144 h 152"/>
              <a:gd name="T16" fmla="*/ 195 w 240"/>
              <a:gd name="T17" fmla="*/ 144 h 152"/>
              <a:gd name="T18" fmla="*/ 48 w 240"/>
              <a:gd name="T19" fmla="*/ 144 h 152"/>
              <a:gd name="T20" fmla="*/ 8 w 240"/>
              <a:gd name="T21" fmla="*/ 104 h 152"/>
              <a:gd name="T22" fmla="*/ 35 w 240"/>
              <a:gd name="T23" fmla="*/ 66 h 152"/>
              <a:gd name="T24" fmla="*/ 40 w 240"/>
              <a:gd name="T25" fmla="*/ 64 h 152"/>
              <a:gd name="T26" fmla="*/ 41 w 240"/>
              <a:gd name="T27" fmla="*/ 60 h 152"/>
              <a:gd name="T28" fmla="*/ 64 w 240"/>
              <a:gd name="T29" fmla="*/ 40 h 152"/>
              <a:gd name="T30" fmla="*/ 75 w 240"/>
              <a:gd name="T31" fmla="*/ 42 h 152"/>
              <a:gd name="T32" fmla="*/ 82 w 240"/>
              <a:gd name="T33" fmla="*/ 46 h 152"/>
              <a:gd name="T34" fmla="*/ 86 w 240"/>
              <a:gd name="T35" fmla="*/ 38 h 152"/>
              <a:gd name="T36" fmla="*/ 135 w 240"/>
              <a:gd name="T37" fmla="*/ 8 h 152"/>
              <a:gd name="T38" fmla="*/ 135 w 240"/>
              <a:gd name="T39" fmla="*/ 0 h 152"/>
              <a:gd name="T40" fmla="*/ 79 w 240"/>
              <a:gd name="T41" fmla="*/ 35 h 152"/>
              <a:gd name="T42" fmla="*/ 64 w 240"/>
              <a:gd name="T43" fmla="*/ 32 h 152"/>
              <a:gd name="T44" fmla="*/ 33 w 240"/>
              <a:gd name="T45" fmla="*/ 58 h 152"/>
              <a:gd name="T46" fmla="*/ 0 w 240"/>
              <a:gd name="T47" fmla="*/ 104 h 152"/>
              <a:gd name="T48" fmla="*/ 48 w 240"/>
              <a:gd name="T49" fmla="*/ 152 h 152"/>
              <a:gd name="T50" fmla="*/ 197 w 240"/>
              <a:gd name="T51" fmla="*/ 152 h 152"/>
              <a:gd name="T52" fmla="*/ 197 w 240"/>
              <a:gd name="T53" fmla="*/ 152 h 152"/>
              <a:gd name="T54" fmla="*/ 240 w 240"/>
              <a:gd name="T55" fmla="*/ 108 h 152"/>
              <a:gd name="T56" fmla="*/ 197 w 240"/>
              <a:gd name="T57" fmla="*/ 64 h 152"/>
              <a:gd name="T58" fmla="*/ 197 w 240"/>
              <a:gd name="T59" fmla="*/ 62 h 152"/>
              <a:gd name="T60" fmla="*/ 135 w 240"/>
              <a:gd name="T6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35" y="8"/>
                </a:moveTo>
                <a:cubicBezTo>
                  <a:pt x="164" y="8"/>
                  <a:pt x="189" y="32"/>
                  <a:pt x="189" y="62"/>
                </a:cubicBezTo>
                <a:cubicBezTo>
                  <a:pt x="189" y="62"/>
                  <a:pt x="189" y="62"/>
                  <a:pt x="189" y="62"/>
                </a:cubicBezTo>
                <a:cubicBezTo>
                  <a:pt x="189" y="63"/>
                  <a:pt x="189" y="63"/>
                  <a:pt x="189" y="63"/>
                </a:cubicBezTo>
                <a:cubicBezTo>
                  <a:pt x="188" y="72"/>
                  <a:pt x="188" y="72"/>
                  <a:pt x="188" y="72"/>
                </a:cubicBezTo>
                <a:cubicBezTo>
                  <a:pt x="197" y="72"/>
                  <a:pt x="197" y="72"/>
                  <a:pt x="197" y="72"/>
                </a:cubicBezTo>
                <a:cubicBezTo>
                  <a:pt x="216" y="72"/>
                  <a:pt x="232" y="88"/>
                  <a:pt x="232" y="108"/>
                </a:cubicBezTo>
                <a:cubicBezTo>
                  <a:pt x="232" y="127"/>
                  <a:pt x="216" y="143"/>
                  <a:pt x="197" y="144"/>
                </a:cubicBezTo>
                <a:cubicBezTo>
                  <a:pt x="195" y="144"/>
                  <a:pt x="195" y="144"/>
                  <a:pt x="195" y="144"/>
                </a:cubicBezTo>
                <a:cubicBezTo>
                  <a:pt x="48" y="144"/>
                  <a:pt x="48" y="144"/>
                  <a:pt x="48" y="144"/>
                </a:cubicBezTo>
                <a:cubicBezTo>
                  <a:pt x="26" y="144"/>
                  <a:pt x="8" y="126"/>
                  <a:pt x="8" y="104"/>
                </a:cubicBezTo>
                <a:cubicBezTo>
                  <a:pt x="8" y="86"/>
                  <a:pt x="19" y="71"/>
                  <a:pt x="35" y="66"/>
                </a:cubicBezTo>
                <a:cubicBezTo>
                  <a:pt x="40" y="64"/>
                  <a:pt x="40" y="64"/>
                  <a:pt x="40" y="64"/>
                </a:cubicBezTo>
                <a:cubicBezTo>
                  <a:pt x="41" y="60"/>
                  <a:pt x="41" y="60"/>
                  <a:pt x="41" y="60"/>
                </a:cubicBezTo>
                <a:cubicBezTo>
                  <a:pt x="43" y="48"/>
                  <a:pt x="53" y="40"/>
                  <a:pt x="64" y="40"/>
                </a:cubicBezTo>
                <a:cubicBezTo>
                  <a:pt x="68" y="40"/>
                  <a:pt x="72" y="40"/>
                  <a:pt x="75" y="42"/>
                </a:cubicBezTo>
                <a:cubicBezTo>
                  <a:pt x="82" y="46"/>
                  <a:pt x="82" y="46"/>
                  <a:pt x="82" y="46"/>
                </a:cubicBezTo>
                <a:cubicBezTo>
                  <a:pt x="86" y="38"/>
                  <a:pt x="86" y="38"/>
                  <a:pt x="86" y="38"/>
                </a:cubicBezTo>
                <a:cubicBezTo>
                  <a:pt x="95" y="20"/>
                  <a:pt x="114" y="8"/>
                  <a:pt x="135" y="8"/>
                </a:cubicBezTo>
                <a:moveTo>
                  <a:pt x="135" y="0"/>
                </a:moveTo>
                <a:cubicBezTo>
                  <a:pt x="110" y="0"/>
                  <a:pt x="89" y="14"/>
                  <a:pt x="79" y="35"/>
                </a:cubicBezTo>
                <a:cubicBezTo>
                  <a:pt x="74" y="33"/>
                  <a:pt x="70" y="32"/>
                  <a:pt x="64" y="32"/>
                </a:cubicBezTo>
                <a:cubicBezTo>
                  <a:pt x="49" y="32"/>
                  <a:pt x="35" y="43"/>
                  <a:pt x="33" y="58"/>
                </a:cubicBezTo>
                <a:cubicBezTo>
                  <a:pt x="14" y="65"/>
                  <a:pt x="0" y="82"/>
                  <a:pt x="0" y="104"/>
                </a:cubicBezTo>
                <a:cubicBezTo>
                  <a:pt x="0" y="130"/>
                  <a:pt x="22" y="152"/>
                  <a:pt x="48" y="152"/>
                </a:cubicBezTo>
                <a:cubicBezTo>
                  <a:pt x="197" y="152"/>
                  <a:pt x="197" y="152"/>
                  <a:pt x="197" y="152"/>
                </a:cubicBezTo>
                <a:cubicBezTo>
                  <a:pt x="197" y="152"/>
                  <a:pt x="197" y="152"/>
                  <a:pt x="197" y="152"/>
                </a:cubicBezTo>
                <a:cubicBezTo>
                  <a:pt x="221" y="151"/>
                  <a:pt x="240" y="132"/>
                  <a:pt x="240" y="108"/>
                </a:cubicBezTo>
                <a:cubicBezTo>
                  <a:pt x="240" y="83"/>
                  <a:pt x="221" y="64"/>
                  <a:pt x="197" y="64"/>
                </a:cubicBezTo>
                <a:cubicBezTo>
                  <a:pt x="197" y="63"/>
                  <a:pt x="197" y="62"/>
                  <a:pt x="197" y="62"/>
                </a:cubicBezTo>
                <a:cubicBezTo>
                  <a:pt x="197" y="27"/>
                  <a:pt x="169" y="0"/>
                  <a:pt x="13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7">
            <a:extLst>
              <a:ext uri="{FF2B5EF4-FFF2-40B4-BE49-F238E27FC236}">
                <a16:creationId xmlns:a16="http://schemas.microsoft.com/office/drawing/2014/main" id="{928596E6-755E-43E8-B235-E6402DAED811}"/>
              </a:ext>
            </a:extLst>
          </p:cNvPr>
          <p:cNvSpPr>
            <a:spLocks noEditPoints="1"/>
          </p:cNvSpPr>
          <p:nvPr/>
        </p:nvSpPr>
        <p:spPr bwMode="auto">
          <a:xfrm>
            <a:off x="5351462" y="4676775"/>
            <a:ext cx="587375" cy="479425"/>
          </a:xfrm>
          <a:custGeom>
            <a:avLst/>
            <a:gdLst>
              <a:gd name="T0" fmla="*/ 322 w 370"/>
              <a:gd name="T1" fmla="*/ 55 h 302"/>
              <a:gd name="T2" fmla="*/ 322 w 370"/>
              <a:gd name="T3" fmla="*/ 0 h 302"/>
              <a:gd name="T4" fmla="*/ 0 w 370"/>
              <a:gd name="T5" fmla="*/ 0 h 302"/>
              <a:gd name="T6" fmla="*/ 0 w 370"/>
              <a:gd name="T7" fmla="*/ 247 h 302"/>
              <a:gd name="T8" fmla="*/ 48 w 370"/>
              <a:gd name="T9" fmla="*/ 247 h 302"/>
              <a:gd name="T10" fmla="*/ 48 w 370"/>
              <a:gd name="T11" fmla="*/ 302 h 302"/>
              <a:gd name="T12" fmla="*/ 370 w 370"/>
              <a:gd name="T13" fmla="*/ 302 h 302"/>
              <a:gd name="T14" fmla="*/ 370 w 370"/>
              <a:gd name="T15" fmla="*/ 55 h 302"/>
              <a:gd name="T16" fmla="*/ 322 w 370"/>
              <a:gd name="T17" fmla="*/ 55 h 302"/>
              <a:gd name="T18" fmla="*/ 14 w 370"/>
              <a:gd name="T19" fmla="*/ 234 h 302"/>
              <a:gd name="T20" fmla="*/ 14 w 370"/>
              <a:gd name="T21" fmla="*/ 14 h 302"/>
              <a:gd name="T22" fmla="*/ 308 w 370"/>
              <a:gd name="T23" fmla="*/ 14 h 302"/>
              <a:gd name="T24" fmla="*/ 308 w 370"/>
              <a:gd name="T25" fmla="*/ 55 h 302"/>
              <a:gd name="T26" fmla="*/ 48 w 370"/>
              <a:gd name="T27" fmla="*/ 55 h 302"/>
              <a:gd name="T28" fmla="*/ 48 w 370"/>
              <a:gd name="T29" fmla="*/ 234 h 302"/>
              <a:gd name="T30" fmla="*/ 14 w 370"/>
              <a:gd name="T31" fmla="*/ 234 h 302"/>
              <a:gd name="T32" fmla="*/ 356 w 370"/>
              <a:gd name="T33" fmla="*/ 289 h 302"/>
              <a:gd name="T34" fmla="*/ 62 w 370"/>
              <a:gd name="T35" fmla="*/ 289 h 302"/>
              <a:gd name="T36" fmla="*/ 62 w 370"/>
              <a:gd name="T37" fmla="*/ 69 h 302"/>
              <a:gd name="T38" fmla="*/ 356 w 370"/>
              <a:gd name="T39" fmla="*/ 69 h 302"/>
              <a:gd name="T40" fmla="*/ 356 w 370"/>
              <a:gd name="T41" fmla="*/ 28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0" h="302">
                <a:moveTo>
                  <a:pt x="322" y="55"/>
                </a:moveTo>
                <a:lnTo>
                  <a:pt x="322" y="0"/>
                </a:lnTo>
                <a:lnTo>
                  <a:pt x="0" y="0"/>
                </a:lnTo>
                <a:lnTo>
                  <a:pt x="0" y="247"/>
                </a:lnTo>
                <a:lnTo>
                  <a:pt x="48" y="247"/>
                </a:lnTo>
                <a:lnTo>
                  <a:pt x="48" y="302"/>
                </a:lnTo>
                <a:lnTo>
                  <a:pt x="370" y="302"/>
                </a:lnTo>
                <a:lnTo>
                  <a:pt x="370" y="55"/>
                </a:lnTo>
                <a:lnTo>
                  <a:pt x="322" y="55"/>
                </a:lnTo>
                <a:close/>
                <a:moveTo>
                  <a:pt x="14" y="234"/>
                </a:moveTo>
                <a:lnTo>
                  <a:pt x="14" y="14"/>
                </a:lnTo>
                <a:lnTo>
                  <a:pt x="308" y="14"/>
                </a:lnTo>
                <a:lnTo>
                  <a:pt x="308" y="55"/>
                </a:lnTo>
                <a:lnTo>
                  <a:pt x="48" y="55"/>
                </a:lnTo>
                <a:lnTo>
                  <a:pt x="48" y="234"/>
                </a:lnTo>
                <a:lnTo>
                  <a:pt x="14" y="234"/>
                </a:lnTo>
                <a:close/>
                <a:moveTo>
                  <a:pt x="356" y="289"/>
                </a:moveTo>
                <a:lnTo>
                  <a:pt x="62" y="289"/>
                </a:lnTo>
                <a:lnTo>
                  <a:pt x="62" y="69"/>
                </a:lnTo>
                <a:lnTo>
                  <a:pt x="356" y="69"/>
                </a:lnTo>
                <a:lnTo>
                  <a:pt x="356" y="28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8">
            <a:extLst>
              <a:ext uri="{FF2B5EF4-FFF2-40B4-BE49-F238E27FC236}">
                <a16:creationId xmlns:a16="http://schemas.microsoft.com/office/drawing/2014/main" id="{D7701E98-C66F-4A0F-99D5-2189F956598E}"/>
              </a:ext>
            </a:extLst>
          </p:cNvPr>
          <p:cNvSpPr>
            <a:spLocks noEditPoints="1"/>
          </p:cNvSpPr>
          <p:nvPr/>
        </p:nvSpPr>
        <p:spPr bwMode="auto">
          <a:xfrm>
            <a:off x="3355975" y="4699000"/>
            <a:ext cx="652463" cy="414338"/>
          </a:xfrm>
          <a:custGeom>
            <a:avLst/>
            <a:gdLst>
              <a:gd name="T0" fmla="*/ 196 w 240"/>
              <a:gd name="T1" fmla="*/ 64 h 152"/>
              <a:gd name="T2" fmla="*/ 196 w 240"/>
              <a:gd name="T3" fmla="*/ 62 h 152"/>
              <a:gd name="T4" fmla="*/ 134 w 240"/>
              <a:gd name="T5" fmla="*/ 0 h 152"/>
              <a:gd name="T6" fmla="*/ 78 w 240"/>
              <a:gd name="T7" fmla="*/ 35 h 152"/>
              <a:gd name="T8" fmla="*/ 64 w 240"/>
              <a:gd name="T9" fmla="*/ 32 h 152"/>
              <a:gd name="T10" fmla="*/ 32 w 240"/>
              <a:gd name="T11" fmla="*/ 58 h 152"/>
              <a:gd name="T12" fmla="*/ 0 w 240"/>
              <a:gd name="T13" fmla="*/ 104 h 152"/>
              <a:gd name="T14" fmla="*/ 48 w 240"/>
              <a:gd name="T15" fmla="*/ 152 h 152"/>
              <a:gd name="T16" fmla="*/ 196 w 240"/>
              <a:gd name="T17" fmla="*/ 152 h 152"/>
              <a:gd name="T18" fmla="*/ 196 w 240"/>
              <a:gd name="T19" fmla="*/ 152 h 152"/>
              <a:gd name="T20" fmla="*/ 240 w 240"/>
              <a:gd name="T21" fmla="*/ 108 h 152"/>
              <a:gd name="T22" fmla="*/ 196 w 240"/>
              <a:gd name="T23" fmla="*/ 64 h 152"/>
              <a:gd name="T24" fmla="*/ 196 w 240"/>
              <a:gd name="T25" fmla="*/ 144 h 152"/>
              <a:gd name="T26" fmla="*/ 194 w 240"/>
              <a:gd name="T27" fmla="*/ 144 h 152"/>
              <a:gd name="T28" fmla="*/ 48 w 240"/>
              <a:gd name="T29" fmla="*/ 144 h 152"/>
              <a:gd name="T30" fmla="*/ 8 w 240"/>
              <a:gd name="T31" fmla="*/ 104 h 152"/>
              <a:gd name="T32" fmla="*/ 35 w 240"/>
              <a:gd name="T33" fmla="*/ 66 h 152"/>
              <a:gd name="T34" fmla="*/ 39 w 240"/>
              <a:gd name="T35" fmla="*/ 64 h 152"/>
              <a:gd name="T36" fmla="*/ 40 w 240"/>
              <a:gd name="T37" fmla="*/ 60 h 152"/>
              <a:gd name="T38" fmla="*/ 64 w 240"/>
              <a:gd name="T39" fmla="*/ 40 h 152"/>
              <a:gd name="T40" fmla="*/ 74 w 240"/>
              <a:gd name="T41" fmla="*/ 42 h 152"/>
              <a:gd name="T42" fmla="*/ 82 w 240"/>
              <a:gd name="T43" fmla="*/ 46 h 152"/>
              <a:gd name="T44" fmla="*/ 85 w 240"/>
              <a:gd name="T45" fmla="*/ 38 h 152"/>
              <a:gd name="T46" fmla="*/ 134 w 240"/>
              <a:gd name="T47" fmla="*/ 8 h 152"/>
              <a:gd name="T48" fmla="*/ 188 w 240"/>
              <a:gd name="T49" fmla="*/ 62 h 152"/>
              <a:gd name="T50" fmla="*/ 188 w 240"/>
              <a:gd name="T51" fmla="*/ 62 h 152"/>
              <a:gd name="T52" fmla="*/ 188 w 240"/>
              <a:gd name="T53" fmla="*/ 63 h 152"/>
              <a:gd name="T54" fmla="*/ 188 w 240"/>
              <a:gd name="T55" fmla="*/ 72 h 152"/>
              <a:gd name="T56" fmla="*/ 196 w 240"/>
              <a:gd name="T57" fmla="*/ 72 h 152"/>
              <a:gd name="T58" fmla="*/ 232 w 240"/>
              <a:gd name="T59" fmla="*/ 108 h 152"/>
              <a:gd name="T60" fmla="*/ 196 w 240"/>
              <a:gd name="T61" fmla="*/ 14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40" h="152">
                <a:moveTo>
                  <a:pt x="196" y="64"/>
                </a:moveTo>
                <a:cubicBezTo>
                  <a:pt x="196" y="63"/>
                  <a:pt x="196" y="62"/>
                  <a:pt x="196" y="62"/>
                </a:cubicBezTo>
                <a:cubicBezTo>
                  <a:pt x="196" y="27"/>
                  <a:pt x="168" y="0"/>
                  <a:pt x="134" y="0"/>
                </a:cubicBezTo>
                <a:cubicBezTo>
                  <a:pt x="109" y="0"/>
                  <a:pt x="88" y="14"/>
                  <a:pt x="78" y="35"/>
                </a:cubicBezTo>
                <a:cubicBezTo>
                  <a:pt x="74" y="33"/>
                  <a:pt x="69" y="32"/>
                  <a:pt x="64" y="32"/>
                </a:cubicBezTo>
                <a:cubicBezTo>
                  <a:pt x="48" y="32"/>
                  <a:pt x="35" y="43"/>
                  <a:pt x="32" y="58"/>
                </a:cubicBezTo>
                <a:cubicBezTo>
                  <a:pt x="13" y="65"/>
                  <a:pt x="0" y="82"/>
                  <a:pt x="0" y="104"/>
                </a:cubicBezTo>
                <a:cubicBezTo>
                  <a:pt x="0" y="130"/>
                  <a:pt x="21" y="152"/>
                  <a:pt x="48" y="152"/>
                </a:cubicBezTo>
                <a:cubicBezTo>
                  <a:pt x="196" y="152"/>
                  <a:pt x="196" y="152"/>
                  <a:pt x="196" y="152"/>
                </a:cubicBezTo>
                <a:cubicBezTo>
                  <a:pt x="196" y="152"/>
                  <a:pt x="196" y="152"/>
                  <a:pt x="196" y="152"/>
                </a:cubicBezTo>
                <a:cubicBezTo>
                  <a:pt x="220" y="151"/>
                  <a:pt x="240" y="132"/>
                  <a:pt x="240" y="108"/>
                </a:cubicBezTo>
                <a:cubicBezTo>
                  <a:pt x="240" y="83"/>
                  <a:pt x="220" y="64"/>
                  <a:pt x="196" y="64"/>
                </a:cubicBezTo>
                <a:close/>
                <a:moveTo>
                  <a:pt x="196" y="144"/>
                </a:moveTo>
                <a:cubicBezTo>
                  <a:pt x="194" y="144"/>
                  <a:pt x="194" y="144"/>
                  <a:pt x="194" y="144"/>
                </a:cubicBezTo>
                <a:cubicBezTo>
                  <a:pt x="48" y="144"/>
                  <a:pt x="48" y="144"/>
                  <a:pt x="48" y="144"/>
                </a:cubicBezTo>
                <a:cubicBezTo>
                  <a:pt x="26" y="144"/>
                  <a:pt x="8" y="126"/>
                  <a:pt x="8" y="104"/>
                </a:cubicBezTo>
                <a:cubicBezTo>
                  <a:pt x="8" y="86"/>
                  <a:pt x="18" y="71"/>
                  <a:pt x="35" y="66"/>
                </a:cubicBezTo>
                <a:cubicBezTo>
                  <a:pt x="39" y="64"/>
                  <a:pt x="39" y="64"/>
                  <a:pt x="39" y="64"/>
                </a:cubicBezTo>
                <a:cubicBezTo>
                  <a:pt x="40" y="60"/>
                  <a:pt x="40" y="60"/>
                  <a:pt x="40" y="60"/>
                </a:cubicBezTo>
                <a:cubicBezTo>
                  <a:pt x="42" y="48"/>
                  <a:pt x="52" y="40"/>
                  <a:pt x="64" y="40"/>
                </a:cubicBezTo>
                <a:cubicBezTo>
                  <a:pt x="67" y="40"/>
                  <a:pt x="71" y="40"/>
                  <a:pt x="74" y="42"/>
                </a:cubicBezTo>
                <a:cubicBezTo>
                  <a:pt x="82" y="46"/>
                  <a:pt x="82" y="46"/>
                  <a:pt x="82" y="46"/>
                </a:cubicBezTo>
                <a:cubicBezTo>
                  <a:pt x="85" y="38"/>
                  <a:pt x="85" y="38"/>
                  <a:pt x="85" y="38"/>
                </a:cubicBezTo>
                <a:cubicBezTo>
                  <a:pt x="94" y="20"/>
                  <a:pt x="113" y="8"/>
                  <a:pt x="134" y="8"/>
                </a:cubicBezTo>
                <a:cubicBezTo>
                  <a:pt x="164" y="8"/>
                  <a:pt x="188" y="32"/>
                  <a:pt x="188" y="62"/>
                </a:cubicBezTo>
                <a:cubicBezTo>
                  <a:pt x="188" y="62"/>
                  <a:pt x="188" y="62"/>
                  <a:pt x="188" y="62"/>
                </a:cubicBezTo>
                <a:cubicBezTo>
                  <a:pt x="188" y="63"/>
                  <a:pt x="188" y="63"/>
                  <a:pt x="188" y="63"/>
                </a:cubicBezTo>
                <a:cubicBezTo>
                  <a:pt x="188" y="72"/>
                  <a:pt x="188" y="72"/>
                  <a:pt x="188" y="72"/>
                </a:cubicBezTo>
                <a:cubicBezTo>
                  <a:pt x="196" y="72"/>
                  <a:pt x="196" y="72"/>
                  <a:pt x="196" y="72"/>
                </a:cubicBezTo>
                <a:cubicBezTo>
                  <a:pt x="215" y="72"/>
                  <a:pt x="232" y="88"/>
                  <a:pt x="232" y="108"/>
                </a:cubicBezTo>
                <a:cubicBezTo>
                  <a:pt x="232" y="127"/>
                  <a:pt x="216" y="143"/>
                  <a:pt x="196" y="14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39">
            <a:extLst>
              <a:ext uri="{FF2B5EF4-FFF2-40B4-BE49-F238E27FC236}">
                <a16:creationId xmlns:a16="http://schemas.microsoft.com/office/drawing/2014/main" id="{08C22D54-B610-4D13-A946-620801835FE8}"/>
              </a:ext>
            </a:extLst>
          </p:cNvPr>
          <p:cNvSpPr>
            <a:spLocks/>
          </p:cNvSpPr>
          <p:nvPr/>
        </p:nvSpPr>
        <p:spPr bwMode="auto">
          <a:xfrm>
            <a:off x="3584575" y="4808538"/>
            <a:ext cx="195263" cy="228600"/>
          </a:xfrm>
          <a:custGeom>
            <a:avLst/>
            <a:gdLst>
              <a:gd name="T0" fmla="*/ 36 w 72"/>
              <a:gd name="T1" fmla="*/ 76 h 84"/>
              <a:gd name="T2" fmla="*/ 8 w 72"/>
              <a:gd name="T3" fmla="*/ 48 h 84"/>
              <a:gd name="T4" fmla="*/ 36 w 72"/>
              <a:gd name="T5" fmla="*/ 20 h 84"/>
              <a:gd name="T6" fmla="*/ 36 w 72"/>
              <a:gd name="T7" fmla="*/ 34 h 84"/>
              <a:gd name="T8" fmla="*/ 66 w 72"/>
              <a:gd name="T9" fmla="*/ 17 h 84"/>
              <a:gd name="T10" fmla="*/ 36 w 72"/>
              <a:gd name="T11" fmla="*/ 0 h 84"/>
              <a:gd name="T12" fmla="*/ 36 w 72"/>
              <a:gd name="T13" fmla="*/ 12 h 84"/>
              <a:gd name="T14" fmla="*/ 0 w 72"/>
              <a:gd name="T15" fmla="*/ 48 h 84"/>
              <a:gd name="T16" fmla="*/ 36 w 72"/>
              <a:gd name="T17" fmla="*/ 84 h 84"/>
              <a:gd name="T18" fmla="*/ 72 w 72"/>
              <a:gd name="T19" fmla="*/ 48 h 84"/>
              <a:gd name="T20" fmla="*/ 64 w 72"/>
              <a:gd name="T21" fmla="*/ 48 h 84"/>
              <a:gd name="T22" fmla="*/ 36 w 72"/>
              <a:gd name="T23"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 h="84">
                <a:moveTo>
                  <a:pt x="36" y="76"/>
                </a:moveTo>
                <a:cubicBezTo>
                  <a:pt x="20" y="76"/>
                  <a:pt x="8" y="63"/>
                  <a:pt x="8" y="48"/>
                </a:cubicBezTo>
                <a:cubicBezTo>
                  <a:pt x="8" y="32"/>
                  <a:pt x="20" y="20"/>
                  <a:pt x="36" y="20"/>
                </a:cubicBezTo>
                <a:cubicBezTo>
                  <a:pt x="36" y="34"/>
                  <a:pt x="36" y="34"/>
                  <a:pt x="36" y="34"/>
                </a:cubicBezTo>
                <a:cubicBezTo>
                  <a:pt x="66" y="17"/>
                  <a:pt x="66" y="17"/>
                  <a:pt x="66" y="17"/>
                </a:cubicBezTo>
                <a:cubicBezTo>
                  <a:pt x="36" y="0"/>
                  <a:pt x="36" y="0"/>
                  <a:pt x="36" y="0"/>
                </a:cubicBezTo>
                <a:cubicBezTo>
                  <a:pt x="36" y="12"/>
                  <a:pt x="36" y="12"/>
                  <a:pt x="36" y="12"/>
                </a:cubicBezTo>
                <a:cubicBezTo>
                  <a:pt x="16" y="12"/>
                  <a:pt x="0" y="28"/>
                  <a:pt x="0" y="48"/>
                </a:cubicBezTo>
                <a:cubicBezTo>
                  <a:pt x="0" y="67"/>
                  <a:pt x="16" y="84"/>
                  <a:pt x="36" y="84"/>
                </a:cubicBezTo>
                <a:cubicBezTo>
                  <a:pt x="55" y="84"/>
                  <a:pt x="72" y="67"/>
                  <a:pt x="72" y="48"/>
                </a:cubicBezTo>
                <a:cubicBezTo>
                  <a:pt x="64" y="48"/>
                  <a:pt x="64" y="48"/>
                  <a:pt x="64" y="48"/>
                </a:cubicBezTo>
                <a:cubicBezTo>
                  <a:pt x="64" y="63"/>
                  <a:pt x="51" y="76"/>
                  <a:pt x="36" y="7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0">
            <a:extLst>
              <a:ext uri="{FF2B5EF4-FFF2-40B4-BE49-F238E27FC236}">
                <a16:creationId xmlns:a16="http://schemas.microsoft.com/office/drawing/2014/main" id="{B7F7D6D5-2608-4AA4-8705-89D0ECBED103}"/>
              </a:ext>
            </a:extLst>
          </p:cNvPr>
          <p:cNvSpPr>
            <a:spLocks noEditPoints="1"/>
          </p:cNvSpPr>
          <p:nvPr/>
        </p:nvSpPr>
        <p:spPr bwMode="auto">
          <a:xfrm>
            <a:off x="6340475" y="4633913"/>
            <a:ext cx="542925" cy="544513"/>
          </a:xfrm>
          <a:custGeom>
            <a:avLst/>
            <a:gdLst>
              <a:gd name="T0" fmla="*/ 125 w 342"/>
              <a:gd name="T1" fmla="*/ 219 h 343"/>
              <a:gd name="T2" fmla="*/ 187 w 342"/>
              <a:gd name="T3" fmla="*/ 343 h 343"/>
              <a:gd name="T4" fmla="*/ 342 w 342"/>
              <a:gd name="T5" fmla="*/ 0 h 343"/>
              <a:gd name="T6" fmla="*/ 0 w 342"/>
              <a:gd name="T7" fmla="*/ 165 h 343"/>
              <a:gd name="T8" fmla="*/ 125 w 342"/>
              <a:gd name="T9" fmla="*/ 219 h 343"/>
              <a:gd name="T10" fmla="*/ 128 w 342"/>
              <a:gd name="T11" fmla="*/ 206 h 343"/>
              <a:gd name="T12" fmla="*/ 34 w 342"/>
              <a:gd name="T13" fmla="*/ 163 h 343"/>
              <a:gd name="T14" fmla="*/ 296 w 342"/>
              <a:gd name="T15" fmla="*/ 37 h 343"/>
              <a:gd name="T16" fmla="*/ 128 w 342"/>
              <a:gd name="T17" fmla="*/ 206 h 343"/>
              <a:gd name="T18" fmla="*/ 187 w 342"/>
              <a:gd name="T19" fmla="*/ 310 h 343"/>
              <a:gd name="T20" fmla="*/ 139 w 342"/>
              <a:gd name="T21" fmla="*/ 214 h 343"/>
              <a:gd name="T22" fmla="*/ 306 w 342"/>
              <a:gd name="T23" fmla="*/ 44 h 343"/>
              <a:gd name="T24" fmla="*/ 187 w 342"/>
              <a:gd name="T25" fmla="*/ 31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2" h="343">
                <a:moveTo>
                  <a:pt x="125" y="219"/>
                </a:moveTo>
                <a:lnTo>
                  <a:pt x="187" y="343"/>
                </a:lnTo>
                <a:lnTo>
                  <a:pt x="342" y="0"/>
                </a:lnTo>
                <a:lnTo>
                  <a:pt x="0" y="165"/>
                </a:lnTo>
                <a:lnTo>
                  <a:pt x="125" y="219"/>
                </a:lnTo>
                <a:close/>
                <a:moveTo>
                  <a:pt x="128" y="206"/>
                </a:moveTo>
                <a:lnTo>
                  <a:pt x="34" y="163"/>
                </a:lnTo>
                <a:lnTo>
                  <a:pt x="296" y="37"/>
                </a:lnTo>
                <a:lnTo>
                  <a:pt x="128" y="206"/>
                </a:lnTo>
                <a:close/>
                <a:moveTo>
                  <a:pt x="187" y="310"/>
                </a:moveTo>
                <a:lnTo>
                  <a:pt x="139" y="214"/>
                </a:lnTo>
                <a:lnTo>
                  <a:pt x="306" y="44"/>
                </a:lnTo>
                <a:lnTo>
                  <a:pt x="187" y="3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1">
            <a:extLst>
              <a:ext uri="{FF2B5EF4-FFF2-40B4-BE49-F238E27FC236}">
                <a16:creationId xmlns:a16="http://schemas.microsoft.com/office/drawing/2014/main" id="{1E822F8F-2A2F-49C3-8DD8-6ED0A3A5ECA2}"/>
              </a:ext>
            </a:extLst>
          </p:cNvPr>
          <p:cNvSpPr>
            <a:spLocks noEditPoints="1"/>
          </p:cNvSpPr>
          <p:nvPr/>
        </p:nvSpPr>
        <p:spPr bwMode="auto">
          <a:xfrm>
            <a:off x="9286875" y="1751013"/>
            <a:ext cx="520700" cy="446088"/>
          </a:xfrm>
          <a:custGeom>
            <a:avLst/>
            <a:gdLst>
              <a:gd name="T0" fmla="*/ 176 w 192"/>
              <a:gd name="T1" fmla="*/ 20 h 164"/>
              <a:gd name="T2" fmla="*/ 72 w 192"/>
              <a:gd name="T3" fmla="*/ 20 h 164"/>
              <a:gd name="T4" fmla="*/ 72 w 192"/>
              <a:gd name="T5" fmla="*/ 16 h 164"/>
              <a:gd name="T6" fmla="*/ 56 w 192"/>
              <a:gd name="T7" fmla="*/ 0 h 164"/>
              <a:gd name="T8" fmla="*/ 16 w 192"/>
              <a:gd name="T9" fmla="*/ 0 h 164"/>
              <a:gd name="T10" fmla="*/ 0 w 192"/>
              <a:gd name="T11" fmla="*/ 16 h 164"/>
              <a:gd name="T12" fmla="*/ 0 w 192"/>
              <a:gd name="T13" fmla="*/ 36 h 164"/>
              <a:gd name="T14" fmla="*/ 0 w 192"/>
              <a:gd name="T15" fmla="*/ 64 h 164"/>
              <a:gd name="T16" fmla="*/ 0 w 192"/>
              <a:gd name="T17" fmla="*/ 148 h 164"/>
              <a:gd name="T18" fmla="*/ 16 w 192"/>
              <a:gd name="T19" fmla="*/ 164 h 164"/>
              <a:gd name="T20" fmla="*/ 176 w 192"/>
              <a:gd name="T21" fmla="*/ 164 h 164"/>
              <a:gd name="T22" fmla="*/ 192 w 192"/>
              <a:gd name="T23" fmla="*/ 148 h 164"/>
              <a:gd name="T24" fmla="*/ 192 w 192"/>
              <a:gd name="T25" fmla="*/ 36 h 164"/>
              <a:gd name="T26" fmla="*/ 176 w 192"/>
              <a:gd name="T27" fmla="*/ 20 h 164"/>
              <a:gd name="T28" fmla="*/ 8 w 192"/>
              <a:gd name="T29" fmla="*/ 16 h 164"/>
              <a:gd name="T30" fmla="*/ 16 w 192"/>
              <a:gd name="T31" fmla="*/ 8 h 164"/>
              <a:gd name="T32" fmla="*/ 56 w 192"/>
              <a:gd name="T33" fmla="*/ 8 h 164"/>
              <a:gd name="T34" fmla="*/ 64 w 192"/>
              <a:gd name="T35" fmla="*/ 16 h 164"/>
              <a:gd name="T36" fmla="*/ 64 w 192"/>
              <a:gd name="T37" fmla="*/ 20 h 164"/>
              <a:gd name="T38" fmla="*/ 64 w 192"/>
              <a:gd name="T39" fmla="*/ 28 h 164"/>
              <a:gd name="T40" fmla="*/ 72 w 192"/>
              <a:gd name="T41" fmla="*/ 28 h 164"/>
              <a:gd name="T42" fmla="*/ 176 w 192"/>
              <a:gd name="T43" fmla="*/ 28 h 164"/>
              <a:gd name="T44" fmla="*/ 184 w 192"/>
              <a:gd name="T45" fmla="*/ 36 h 164"/>
              <a:gd name="T46" fmla="*/ 184 w 192"/>
              <a:gd name="T47" fmla="*/ 44 h 164"/>
              <a:gd name="T48" fmla="*/ 8 w 192"/>
              <a:gd name="T49" fmla="*/ 44 h 164"/>
              <a:gd name="T50" fmla="*/ 8 w 192"/>
              <a:gd name="T51" fmla="*/ 36 h 164"/>
              <a:gd name="T52" fmla="*/ 8 w 192"/>
              <a:gd name="T53" fmla="*/ 16 h 164"/>
              <a:gd name="T54" fmla="*/ 176 w 192"/>
              <a:gd name="T55" fmla="*/ 156 h 164"/>
              <a:gd name="T56" fmla="*/ 16 w 192"/>
              <a:gd name="T57" fmla="*/ 156 h 164"/>
              <a:gd name="T58" fmla="*/ 8 w 192"/>
              <a:gd name="T59" fmla="*/ 148 h 164"/>
              <a:gd name="T60" fmla="*/ 8 w 192"/>
              <a:gd name="T61" fmla="*/ 64 h 164"/>
              <a:gd name="T62" fmla="*/ 8 w 192"/>
              <a:gd name="T63" fmla="*/ 52 h 164"/>
              <a:gd name="T64" fmla="*/ 184 w 192"/>
              <a:gd name="T65" fmla="*/ 52 h 164"/>
              <a:gd name="T66" fmla="*/ 184 w 192"/>
              <a:gd name="T67" fmla="*/ 148 h 164"/>
              <a:gd name="T68" fmla="*/ 176 w 192"/>
              <a:gd name="T69" fmla="*/ 15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164">
                <a:moveTo>
                  <a:pt x="176" y="20"/>
                </a:move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64"/>
                  <a:pt x="0" y="64"/>
                  <a:pt x="0" y="64"/>
                </a:cubicBezTo>
                <a:cubicBezTo>
                  <a:pt x="0" y="148"/>
                  <a:pt x="0" y="148"/>
                  <a:pt x="0" y="148"/>
                </a:cubicBezTo>
                <a:cubicBezTo>
                  <a:pt x="0" y="156"/>
                  <a:pt x="8" y="164"/>
                  <a:pt x="16" y="164"/>
                </a:cubicBezTo>
                <a:cubicBezTo>
                  <a:pt x="176" y="164"/>
                  <a:pt x="176" y="164"/>
                  <a:pt x="176" y="164"/>
                </a:cubicBezTo>
                <a:cubicBezTo>
                  <a:pt x="185" y="164"/>
                  <a:pt x="192" y="156"/>
                  <a:pt x="192" y="148"/>
                </a:cubicBezTo>
                <a:cubicBezTo>
                  <a:pt x="192" y="36"/>
                  <a:pt x="192" y="36"/>
                  <a:pt x="192" y="36"/>
                </a:cubicBezTo>
                <a:cubicBezTo>
                  <a:pt x="192" y="27"/>
                  <a:pt x="185" y="20"/>
                  <a:pt x="176" y="20"/>
                </a:cubicBezTo>
                <a:close/>
                <a:moveTo>
                  <a:pt x="8" y="16"/>
                </a:moveTo>
                <a:cubicBezTo>
                  <a:pt x="8" y="11"/>
                  <a:pt x="12" y="8"/>
                  <a:pt x="16" y="8"/>
                </a:cubicBezTo>
                <a:cubicBezTo>
                  <a:pt x="56" y="8"/>
                  <a:pt x="56" y="8"/>
                  <a:pt x="56" y="8"/>
                </a:cubicBezTo>
                <a:cubicBezTo>
                  <a:pt x="61" y="8"/>
                  <a:pt x="64" y="11"/>
                  <a:pt x="64" y="16"/>
                </a:cubicBezTo>
                <a:cubicBezTo>
                  <a:pt x="64" y="20"/>
                  <a:pt x="64" y="20"/>
                  <a:pt x="64" y="20"/>
                </a:cubicBezTo>
                <a:cubicBezTo>
                  <a:pt x="64" y="28"/>
                  <a:pt x="64" y="28"/>
                  <a:pt x="64" y="28"/>
                </a:cubicBezTo>
                <a:cubicBezTo>
                  <a:pt x="72" y="28"/>
                  <a:pt x="72" y="28"/>
                  <a:pt x="72" y="28"/>
                </a:cubicBezTo>
                <a:cubicBezTo>
                  <a:pt x="176" y="28"/>
                  <a:pt x="176" y="28"/>
                  <a:pt x="176" y="28"/>
                </a:cubicBezTo>
                <a:cubicBezTo>
                  <a:pt x="181" y="28"/>
                  <a:pt x="184" y="31"/>
                  <a:pt x="184" y="36"/>
                </a:cubicBezTo>
                <a:cubicBezTo>
                  <a:pt x="184" y="44"/>
                  <a:pt x="184" y="44"/>
                  <a:pt x="184" y="44"/>
                </a:cubicBezTo>
                <a:cubicBezTo>
                  <a:pt x="8" y="44"/>
                  <a:pt x="8" y="44"/>
                  <a:pt x="8" y="44"/>
                </a:cubicBezTo>
                <a:cubicBezTo>
                  <a:pt x="8" y="36"/>
                  <a:pt x="8" y="36"/>
                  <a:pt x="8" y="36"/>
                </a:cubicBezTo>
                <a:lnTo>
                  <a:pt x="8" y="16"/>
                </a:lnTo>
                <a:close/>
                <a:moveTo>
                  <a:pt x="176" y="156"/>
                </a:moveTo>
                <a:cubicBezTo>
                  <a:pt x="16" y="156"/>
                  <a:pt x="16" y="156"/>
                  <a:pt x="16" y="156"/>
                </a:cubicBezTo>
                <a:cubicBezTo>
                  <a:pt x="12" y="156"/>
                  <a:pt x="8" y="152"/>
                  <a:pt x="8" y="148"/>
                </a:cubicBezTo>
                <a:cubicBezTo>
                  <a:pt x="8" y="64"/>
                  <a:pt x="8" y="64"/>
                  <a:pt x="8" y="64"/>
                </a:cubicBezTo>
                <a:cubicBezTo>
                  <a:pt x="8" y="52"/>
                  <a:pt x="8" y="52"/>
                  <a:pt x="8" y="52"/>
                </a:cubicBezTo>
                <a:cubicBezTo>
                  <a:pt x="184" y="52"/>
                  <a:pt x="184" y="52"/>
                  <a:pt x="184" y="52"/>
                </a:cubicBezTo>
                <a:cubicBezTo>
                  <a:pt x="184" y="148"/>
                  <a:pt x="184" y="148"/>
                  <a:pt x="184" y="148"/>
                </a:cubicBezTo>
                <a:cubicBezTo>
                  <a:pt x="184" y="152"/>
                  <a:pt x="181" y="156"/>
                  <a:pt x="176" y="15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2">
            <a:extLst>
              <a:ext uri="{FF2B5EF4-FFF2-40B4-BE49-F238E27FC236}">
                <a16:creationId xmlns:a16="http://schemas.microsoft.com/office/drawing/2014/main" id="{55083DA8-3621-49CF-9C12-2122347F38C6}"/>
              </a:ext>
            </a:extLst>
          </p:cNvPr>
          <p:cNvSpPr>
            <a:spLocks noEditPoints="1"/>
          </p:cNvSpPr>
          <p:nvPr/>
        </p:nvSpPr>
        <p:spPr bwMode="auto">
          <a:xfrm>
            <a:off x="3405187" y="2781300"/>
            <a:ext cx="544513" cy="347663"/>
          </a:xfrm>
          <a:custGeom>
            <a:avLst/>
            <a:gdLst>
              <a:gd name="T0" fmla="*/ 192 w 200"/>
              <a:gd name="T1" fmla="*/ 0 h 128"/>
              <a:gd name="T2" fmla="*/ 9 w 200"/>
              <a:gd name="T3" fmla="*/ 0 h 128"/>
              <a:gd name="T4" fmla="*/ 7 w 200"/>
              <a:gd name="T5" fmla="*/ 0 h 128"/>
              <a:gd name="T6" fmla="*/ 3 w 200"/>
              <a:gd name="T7" fmla="*/ 0 h 128"/>
              <a:gd name="T8" fmla="*/ 0 w 200"/>
              <a:gd name="T9" fmla="*/ 0 h 128"/>
              <a:gd name="T10" fmla="*/ 0 w 200"/>
              <a:gd name="T11" fmla="*/ 128 h 128"/>
              <a:gd name="T12" fmla="*/ 200 w 200"/>
              <a:gd name="T13" fmla="*/ 128 h 128"/>
              <a:gd name="T14" fmla="*/ 200 w 200"/>
              <a:gd name="T15" fmla="*/ 0 h 128"/>
              <a:gd name="T16" fmla="*/ 194 w 200"/>
              <a:gd name="T17" fmla="*/ 0 h 128"/>
              <a:gd name="T18" fmla="*/ 192 w 200"/>
              <a:gd name="T19" fmla="*/ 0 h 128"/>
              <a:gd name="T20" fmla="*/ 184 w 200"/>
              <a:gd name="T21" fmla="*/ 8 h 128"/>
              <a:gd name="T22" fmla="*/ 107 w 200"/>
              <a:gd name="T23" fmla="*/ 85 h 128"/>
              <a:gd name="T24" fmla="*/ 94 w 200"/>
              <a:gd name="T25" fmla="*/ 85 h 128"/>
              <a:gd name="T26" fmla="*/ 17 w 200"/>
              <a:gd name="T27" fmla="*/ 8 h 128"/>
              <a:gd name="T28" fmla="*/ 184 w 200"/>
              <a:gd name="T29" fmla="*/ 8 h 128"/>
              <a:gd name="T30" fmla="*/ 8 w 200"/>
              <a:gd name="T31" fmla="*/ 11 h 128"/>
              <a:gd name="T32" fmla="*/ 60 w 200"/>
              <a:gd name="T33" fmla="*/ 63 h 128"/>
              <a:gd name="T34" fmla="*/ 8 w 200"/>
              <a:gd name="T35" fmla="*/ 115 h 128"/>
              <a:gd name="T36" fmla="*/ 8 w 200"/>
              <a:gd name="T37" fmla="*/ 11 h 128"/>
              <a:gd name="T38" fmla="*/ 15 w 200"/>
              <a:gd name="T39" fmla="*/ 120 h 128"/>
              <a:gd name="T40" fmla="*/ 66 w 200"/>
              <a:gd name="T41" fmla="*/ 68 h 128"/>
              <a:gd name="T42" fmla="*/ 88 w 200"/>
              <a:gd name="T43" fmla="*/ 91 h 128"/>
              <a:gd name="T44" fmla="*/ 100 w 200"/>
              <a:gd name="T45" fmla="*/ 96 h 128"/>
              <a:gd name="T46" fmla="*/ 113 w 200"/>
              <a:gd name="T47" fmla="*/ 91 h 128"/>
              <a:gd name="T48" fmla="*/ 135 w 200"/>
              <a:gd name="T49" fmla="*/ 68 h 128"/>
              <a:gd name="T50" fmla="*/ 186 w 200"/>
              <a:gd name="T51" fmla="*/ 120 h 128"/>
              <a:gd name="T52" fmla="*/ 15 w 200"/>
              <a:gd name="T53" fmla="*/ 120 h 128"/>
              <a:gd name="T54" fmla="*/ 192 w 200"/>
              <a:gd name="T55" fmla="*/ 115 h 128"/>
              <a:gd name="T56" fmla="*/ 140 w 200"/>
              <a:gd name="T57" fmla="*/ 63 h 128"/>
              <a:gd name="T58" fmla="*/ 192 w 200"/>
              <a:gd name="T59" fmla="*/ 11 h 128"/>
              <a:gd name="T60" fmla="*/ 192 w 200"/>
              <a:gd name="T6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128">
                <a:moveTo>
                  <a:pt x="192" y="0"/>
                </a:moveTo>
                <a:cubicBezTo>
                  <a:pt x="9" y="0"/>
                  <a:pt x="9" y="0"/>
                  <a:pt x="9" y="0"/>
                </a:cubicBezTo>
                <a:cubicBezTo>
                  <a:pt x="7" y="0"/>
                  <a:pt x="7" y="0"/>
                  <a:pt x="7" y="0"/>
                </a:cubicBezTo>
                <a:cubicBezTo>
                  <a:pt x="3" y="0"/>
                  <a:pt x="3" y="0"/>
                  <a:pt x="3" y="0"/>
                </a:cubicBezTo>
                <a:cubicBezTo>
                  <a:pt x="0" y="0"/>
                  <a:pt x="0" y="0"/>
                  <a:pt x="0" y="0"/>
                </a:cubicBezTo>
                <a:cubicBezTo>
                  <a:pt x="0" y="128"/>
                  <a:pt x="0" y="128"/>
                  <a:pt x="0" y="128"/>
                </a:cubicBezTo>
                <a:cubicBezTo>
                  <a:pt x="200" y="128"/>
                  <a:pt x="200" y="128"/>
                  <a:pt x="200" y="128"/>
                </a:cubicBezTo>
                <a:cubicBezTo>
                  <a:pt x="200" y="0"/>
                  <a:pt x="200" y="0"/>
                  <a:pt x="200" y="0"/>
                </a:cubicBezTo>
                <a:cubicBezTo>
                  <a:pt x="194" y="0"/>
                  <a:pt x="194" y="0"/>
                  <a:pt x="194" y="0"/>
                </a:cubicBezTo>
                <a:lnTo>
                  <a:pt x="192" y="0"/>
                </a:lnTo>
                <a:close/>
                <a:moveTo>
                  <a:pt x="184" y="8"/>
                </a:moveTo>
                <a:cubicBezTo>
                  <a:pt x="107" y="85"/>
                  <a:pt x="107" y="85"/>
                  <a:pt x="107" y="85"/>
                </a:cubicBezTo>
                <a:cubicBezTo>
                  <a:pt x="104" y="88"/>
                  <a:pt x="97" y="88"/>
                  <a:pt x="94" y="85"/>
                </a:cubicBezTo>
                <a:cubicBezTo>
                  <a:pt x="17" y="8"/>
                  <a:pt x="17" y="8"/>
                  <a:pt x="17" y="8"/>
                </a:cubicBezTo>
                <a:lnTo>
                  <a:pt x="184" y="8"/>
                </a:lnTo>
                <a:close/>
                <a:moveTo>
                  <a:pt x="8" y="11"/>
                </a:moveTo>
                <a:cubicBezTo>
                  <a:pt x="60" y="63"/>
                  <a:pt x="60" y="63"/>
                  <a:pt x="60" y="63"/>
                </a:cubicBezTo>
                <a:cubicBezTo>
                  <a:pt x="8" y="115"/>
                  <a:pt x="8" y="115"/>
                  <a:pt x="8" y="115"/>
                </a:cubicBezTo>
                <a:lnTo>
                  <a:pt x="8" y="11"/>
                </a:lnTo>
                <a:close/>
                <a:moveTo>
                  <a:pt x="15" y="120"/>
                </a:moveTo>
                <a:cubicBezTo>
                  <a:pt x="66" y="68"/>
                  <a:pt x="66" y="68"/>
                  <a:pt x="66" y="68"/>
                </a:cubicBezTo>
                <a:cubicBezTo>
                  <a:pt x="88" y="91"/>
                  <a:pt x="88" y="91"/>
                  <a:pt x="88" y="91"/>
                </a:cubicBezTo>
                <a:cubicBezTo>
                  <a:pt x="91" y="94"/>
                  <a:pt x="96" y="96"/>
                  <a:pt x="100" y="96"/>
                </a:cubicBezTo>
                <a:cubicBezTo>
                  <a:pt x="105" y="96"/>
                  <a:pt x="109" y="94"/>
                  <a:pt x="113" y="91"/>
                </a:cubicBezTo>
                <a:cubicBezTo>
                  <a:pt x="135" y="68"/>
                  <a:pt x="135" y="68"/>
                  <a:pt x="135" y="68"/>
                </a:cubicBezTo>
                <a:cubicBezTo>
                  <a:pt x="186" y="120"/>
                  <a:pt x="186" y="120"/>
                  <a:pt x="186" y="120"/>
                </a:cubicBezTo>
                <a:lnTo>
                  <a:pt x="15" y="120"/>
                </a:lnTo>
                <a:close/>
                <a:moveTo>
                  <a:pt x="192" y="115"/>
                </a:moveTo>
                <a:cubicBezTo>
                  <a:pt x="140" y="63"/>
                  <a:pt x="140" y="63"/>
                  <a:pt x="140" y="63"/>
                </a:cubicBezTo>
                <a:cubicBezTo>
                  <a:pt x="192" y="11"/>
                  <a:pt x="192" y="11"/>
                  <a:pt x="192" y="11"/>
                </a:cubicBezTo>
                <a:lnTo>
                  <a:pt x="192"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3">
            <a:extLst>
              <a:ext uri="{FF2B5EF4-FFF2-40B4-BE49-F238E27FC236}">
                <a16:creationId xmlns:a16="http://schemas.microsoft.com/office/drawing/2014/main" id="{D98F67F9-DA26-41EC-9A09-35B8764A64B9}"/>
              </a:ext>
            </a:extLst>
          </p:cNvPr>
          <p:cNvSpPr>
            <a:spLocks noEditPoints="1"/>
          </p:cNvSpPr>
          <p:nvPr/>
        </p:nvSpPr>
        <p:spPr bwMode="auto">
          <a:xfrm>
            <a:off x="4384675" y="4699000"/>
            <a:ext cx="542925" cy="414338"/>
          </a:xfrm>
          <a:custGeom>
            <a:avLst/>
            <a:gdLst>
              <a:gd name="T0" fmla="*/ 184 w 200"/>
              <a:gd name="T1" fmla="*/ 24 h 152"/>
              <a:gd name="T2" fmla="*/ 151 w 200"/>
              <a:gd name="T3" fmla="*/ 24 h 152"/>
              <a:gd name="T4" fmla="*/ 132 w 200"/>
              <a:gd name="T5" fmla="*/ 4 h 152"/>
              <a:gd name="T6" fmla="*/ 132 w 200"/>
              <a:gd name="T7" fmla="*/ 4 h 152"/>
              <a:gd name="T8" fmla="*/ 132 w 200"/>
              <a:gd name="T9" fmla="*/ 4 h 152"/>
              <a:gd name="T10" fmla="*/ 132 w 200"/>
              <a:gd name="T11" fmla="*/ 4 h 152"/>
              <a:gd name="T12" fmla="*/ 121 w 200"/>
              <a:gd name="T13" fmla="*/ 0 h 152"/>
              <a:gd name="T14" fmla="*/ 81 w 200"/>
              <a:gd name="T15" fmla="*/ 0 h 152"/>
              <a:gd name="T16" fmla="*/ 69 w 200"/>
              <a:gd name="T17" fmla="*/ 5 h 152"/>
              <a:gd name="T18" fmla="*/ 69 w 200"/>
              <a:gd name="T19" fmla="*/ 5 h 152"/>
              <a:gd name="T20" fmla="*/ 50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92 w 200"/>
              <a:gd name="T39" fmla="*/ 136 h 152"/>
              <a:gd name="T40" fmla="*/ 184 w 200"/>
              <a:gd name="T41" fmla="*/ 144 h 152"/>
              <a:gd name="T42" fmla="*/ 16 w 200"/>
              <a:gd name="T43" fmla="*/ 144 h 152"/>
              <a:gd name="T44" fmla="*/ 8 w 200"/>
              <a:gd name="T45" fmla="*/ 136 h 152"/>
              <a:gd name="T46" fmla="*/ 8 w 200"/>
              <a:gd name="T47" fmla="*/ 40 h 152"/>
              <a:gd name="T48" fmla="*/ 16 w 200"/>
              <a:gd name="T49" fmla="*/ 32 h 152"/>
              <a:gd name="T50" fmla="*/ 50 w 200"/>
              <a:gd name="T51" fmla="*/ 32 h 152"/>
              <a:gd name="T52" fmla="*/ 54 w 200"/>
              <a:gd name="T53" fmla="*/ 32 h 152"/>
              <a:gd name="T54" fmla="*/ 56 w 200"/>
              <a:gd name="T55" fmla="*/ 29 h 152"/>
              <a:gd name="T56" fmla="*/ 66 w 200"/>
              <a:gd name="T57" fmla="*/ 20 h 152"/>
              <a:gd name="T58" fmla="*/ 66 w 200"/>
              <a:gd name="T59" fmla="*/ 20 h 152"/>
              <a:gd name="T60" fmla="*/ 75 w 200"/>
              <a:gd name="T61" fmla="*/ 10 h 152"/>
              <a:gd name="T62" fmla="*/ 81 w 200"/>
              <a:gd name="T63" fmla="*/ 8 h 152"/>
              <a:gd name="T64" fmla="*/ 121 w 200"/>
              <a:gd name="T65" fmla="*/ 8 h 152"/>
              <a:gd name="T66" fmla="*/ 126 w 200"/>
              <a:gd name="T67" fmla="*/ 10 h 152"/>
              <a:gd name="T68" fmla="*/ 146 w 200"/>
              <a:gd name="T69" fmla="*/ 29 h 152"/>
              <a:gd name="T70" fmla="*/ 148 w 200"/>
              <a:gd name="T71" fmla="*/ 32 h 152"/>
              <a:gd name="T72" fmla="*/ 151 w 200"/>
              <a:gd name="T73" fmla="*/ 32 h 152"/>
              <a:gd name="T74" fmla="*/ 184 w 200"/>
              <a:gd name="T75" fmla="*/ 32 h 152"/>
              <a:gd name="T76" fmla="*/ 192 w 200"/>
              <a:gd name="T77" fmla="*/ 40 h 152"/>
              <a:gd name="T78" fmla="*/ 192 w 200"/>
              <a:gd name="T79" fmla="*/ 13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52">
                <a:moveTo>
                  <a:pt x="184" y="24"/>
                </a:moveTo>
                <a:cubicBezTo>
                  <a:pt x="151" y="24"/>
                  <a:pt x="151" y="24"/>
                  <a:pt x="151" y="24"/>
                </a:cubicBezTo>
                <a:cubicBezTo>
                  <a:pt x="132" y="4"/>
                  <a:pt x="132" y="4"/>
                  <a:pt x="132" y="4"/>
                </a:cubicBezTo>
                <a:cubicBezTo>
                  <a:pt x="132" y="4"/>
                  <a:pt x="132" y="4"/>
                  <a:pt x="132" y="4"/>
                </a:cubicBezTo>
                <a:cubicBezTo>
                  <a:pt x="132" y="4"/>
                  <a:pt x="132" y="4"/>
                  <a:pt x="132" y="4"/>
                </a:cubicBezTo>
                <a:cubicBezTo>
                  <a:pt x="132" y="4"/>
                  <a:pt x="132" y="4"/>
                  <a:pt x="132" y="4"/>
                </a:cubicBezTo>
                <a:cubicBezTo>
                  <a:pt x="129" y="1"/>
                  <a:pt x="125" y="0"/>
                  <a:pt x="121" y="0"/>
                </a:cubicBezTo>
                <a:cubicBezTo>
                  <a:pt x="81" y="0"/>
                  <a:pt x="81" y="0"/>
                  <a:pt x="81" y="0"/>
                </a:cubicBezTo>
                <a:cubicBezTo>
                  <a:pt x="76" y="0"/>
                  <a:pt x="72" y="2"/>
                  <a:pt x="69" y="5"/>
                </a:cubicBezTo>
                <a:cubicBezTo>
                  <a:pt x="69" y="5"/>
                  <a:pt x="69" y="5"/>
                  <a:pt x="69" y="5"/>
                </a:cubicBezTo>
                <a:cubicBezTo>
                  <a:pt x="50" y="24"/>
                  <a:pt x="50" y="24"/>
                  <a:pt x="50" y="24"/>
                </a:cubicBezTo>
                <a:cubicBezTo>
                  <a:pt x="16" y="24"/>
                  <a:pt x="16" y="24"/>
                  <a:pt x="16" y="24"/>
                </a:cubicBezTo>
                <a:cubicBezTo>
                  <a:pt x="8" y="24"/>
                  <a:pt x="0" y="31"/>
                  <a:pt x="0" y="40"/>
                </a:cubicBezTo>
                <a:cubicBezTo>
                  <a:pt x="0" y="136"/>
                  <a:pt x="0" y="136"/>
                  <a:pt x="0" y="136"/>
                </a:cubicBezTo>
                <a:cubicBezTo>
                  <a:pt x="0" y="144"/>
                  <a:pt x="8" y="152"/>
                  <a:pt x="16" y="152"/>
                </a:cubicBezTo>
                <a:cubicBezTo>
                  <a:pt x="184" y="152"/>
                  <a:pt x="184" y="152"/>
                  <a:pt x="184" y="152"/>
                </a:cubicBezTo>
                <a:cubicBezTo>
                  <a:pt x="193" y="152"/>
                  <a:pt x="200" y="144"/>
                  <a:pt x="200" y="136"/>
                </a:cubicBezTo>
                <a:cubicBezTo>
                  <a:pt x="200" y="40"/>
                  <a:pt x="200" y="40"/>
                  <a:pt x="200" y="40"/>
                </a:cubicBezTo>
                <a:cubicBezTo>
                  <a:pt x="200" y="31"/>
                  <a:pt x="193" y="24"/>
                  <a:pt x="184" y="24"/>
                </a:cubicBezTo>
                <a:close/>
                <a:moveTo>
                  <a:pt x="192" y="136"/>
                </a:moveTo>
                <a:cubicBezTo>
                  <a:pt x="192" y="140"/>
                  <a:pt x="189" y="144"/>
                  <a:pt x="184" y="144"/>
                </a:cubicBezTo>
                <a:cubicBezTo>
                  <a:pt x="16" y="144"/>
                  <a:pt x="16" y="144"/>
                  <a:pt x="16" y="144"/>
                </a:cubicBezTo>
                <a:cubicBezTo>
                  <a:pt x="12" y="144"/>
                  <a:pt x="8" y="140"/>
                  <a:pt x="8" y="136"/>
                </a:cubicBezTo>
                <a:cubicBezTo>
                  <a:pt x="8" y="40"/>
                  <a:pt x="8" y="40"/>
                  <a:pt x="8" y="40"/>
                </a:cubicBezTo>
                <a:cubicBezTo>
                  <a:pt x="8" y="35"/>
                  <a:pt x="12" y="32"/>
                  <a:pt x="16" y="32"/>
                </a:cubicBezTo>
                <a:cubicBezTo>
                  <a:pt x="50" y="32"/>
                  <a:pt x="50" y="32"/>
                  <a:pt x="50" y="32"/>
                </a:cubicBezTo>
                <a:cubicBezTo>
                  <a:pt x="54" y="32"/>
                  <a:pt x="54" y="32"/>
                  <a:pt x="54" y="32"/>
                </a:cubicBezTo>
                <a:cubicBezTo>
                  <a:pt x="56" y="29"/>
                  <a:pt x="56" y="29"/>
                  <a:pt x="56" y="29"/>
                </a:cubicBezTo>
                <a:cubicBezTo>
                  <a:pt x="66" y="20"/>
                  <a:pt x="66" y="20"/>
                  <a:pt x="66" y="20"/>
                </a:cubicBezTo>
                <a:cubicBezTo>
                  <a:pt x="66" y="20"/>
                  <a:pt x="66" y="20"/>
                  <a:pt x="66" y="20"/>
                </a:cubicBezTo>
                <a:cubicBezTo>
                  <a:pt x="75" y="10"/>
                  <a:pt x="75" y="10"/>
                  <a:pt x="75" y="10"/>
                </a:cubicBezTo>
                <a:cubicBezTo>
                  <a:pt x="76" y="9"/>
                  <a:pt x="79" y="8"/>
                  <a:pt x="81" y="8"/>
                </a:cubicBezTo>
                <a:cubicBezTo>
                  <a:pt x="121" y="8"/>
                  <a:pt x="121" y="8"/>
                  <a:pt x="121" y="8"/>
                </a:cubicBezTo>
                <a:cubicBezTo>
                  <a:pt x="123" y="8"/>
                  <a:pt x="125" y="8"/>
                  <a:pt x="126" y="10"/>
                </a:cubicBezTo>
                <a:cubicBezTo>
                  <a:pt x="146" y="29"/>
                  <a:pt x="146" y="29"/>
                  <a:pt x="146" y="29"/>
                </a:cubicBezTo>
                <a:cubicBezTo>
                  <a:pt x="148" y="32"/>
                  <a:pt x="148" y="32"/>
                  <a:pt x="148" y="32"/>
                </a:cubicBezTo>
                <a:cubicBezTo>
                  <a:pt x="151" y="32"/>
                  <a:pt x="151" y="32"/>
                  <a:pt x="151" y="32"/>
                </a:cubicBezTo>
                <a:cubicBezTo>
                  <a:pt x="184" y="32"/>
                  <a:pt x="184" y="32"/>
                  <a:pt x="184" y="32"/>
                </a:cubicBezTo>
                <a:cubicBezTo>
                  <a:pt x="189" y="32"/>
                  <a:pt x="192" y="35"/>
                  <a:pt x="192" y="40"/>
                </a:cubicBezTo>
                <a:lnTo>
                  <a:pt x="192" y="13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4">
            <a:extLst>
              <a:ext uri="{FF2B5EF4-FFF2-40B4-BE49-F238E27FC236}">
                <a16:creationId xmlns:a16="http://schemas.microsoft.com/office/drawing/2014/main" id="{7170FB49-25F9-4B05-A970-5E9329AB4C5A}"/>
              </a:ext>
            </a:extLst>
          </p:cNvPr>
          <p:cNvSpPr>
            <a:spLocks noEditPoints="1"/>
          </p:cNvSpPr>
          <p:nvPr/>
        </p:nvSpPr>
        <p:spPr bwMode="auto">
          <a:xfrm>
            <a:off x="4514850" y="4786313"/>
            <a:ext cx="282575" cy="282575"/>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4" y="0"/>
                  <a:pt x="0" y="23"/>
                  <a:pt x="0" y="52"/>
                </a:cubicBezTo>
                <a:cubicBezTo>
                  <a:pt x="0" y="80"/>
                  <a:pt x="24" y="104"/>
                  <a:pt x="52" y="104"/>
                </a:cubicBezTo>
                <a:cubicBezTo>
                  <a:pt x="81" y="104"/>
                  <a:pt x="104" y="80"/>
                  <a:pt x="104" y="52"/>
                </a:cubicBezTo>
                <a:cubicBezTo>
                  <a:pt x="104" y="23"/>
                  <a:pt x="81" y="0"/>
                  <a:pt x="52" y="0"/>
                </a:cubicBezTo>
                <a:close/>
                <a:moveTo>
                  <a:pt x="52" y="96"/>
                </a:moveTo>
                <a:cubicBezTo>
                  <a:pt x="28" y="96"/>
                  <a:pt x="8" y="76"/>
                  <a:pt x="8" y="52"/>
                </a:cubicBezTo>
                <a:cubicBezTo>
                  <a:pt x="8" y="27"/>
                  <a:pt x="28" y="8"/>
                  <a:pt x="52" y="8"/>
                </a:cubicBezTo>
                <a:cubicBezTo>
                  <a:pt x="77" y="8"/>
                  <a:pt x="96" y="27"/>
                  <a:pt x="96" y="52"/>
                </a:cubicBezTo>
                <a:cubicBezTo>
                  <a:pt x="96" y="76"/>
                  <a:pt x="77" y="96"/>
                  <a:pt x="52" y="9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5">
            <a:extLst>
              <a:ext uri="{FF2B5EF4-FFF2-40B4-BE49-F238E27FC236}">
                <a16:creationId xmlns:a16="http://schemas.microsoft.com/office/drawing/2014/main" id="{96356F8E-A547-4471-9D78-D54BBF45C622}"/>
              </a:ext>
            </a:extLst>
          </p:cNvPr>
          <p:cNvSpPr>
            <a:spLocks noEditPoints="1"/>
          </p:cNvSpPr>
          <p:nvPr/>
        </p:nvSpPr>
        <p:spPr bwMode="auto">
          <a:xfrm>
            <a:off x="4557712" y="4829175"/>
            <a:ext cx="195263" cy="196850"/>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36 w 72"/>
              <a:gd name="T11" fmla="*/ 64 h 72"/>
              <a:gd name="T12" fmla="*/ 8 w 72"/>
              <a:gd name="T13" fmla="*/ 36 h 72"/>
              <a:gd name="T14" fmla="*/ 36 w 72"/>
              <a:gd name="T15" fmla="*/ 8 h 72"/>
              <a:gd name="T16" fmla="*/ 64 w 72"/>
              <a:gd name="T17" fmla="*/ 36 h 72"/>
              <a:gd name="T18" fmla="*/ 36 w 72"/>
              <a:gd name="T19"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0"/>
                </a:moveTo>
                <a:cubicBezTo>
                  <a:pt x="17" y="0"/>
                  <a:pt x="0" y="16"/>
                  <a:pt x="0" y="36"/>
                </a:cubicBezTo>
                <a:cubicBezTo>
                  <a:pt x="0" y="55"/>
                  <a:pt x="17" y="72"/>
                  <a:pt x="36" y="72"/>
                </a:cubicBezTo>
                <a:cubicBezTo>
                  <a:pt x="56" y="72"/>
                  <a:pt x="72" y="55"/>
                  <a:pt x="72" y="36"/>
                </a:cubicBezTo>
                <a:cubicBezTo>
                  <a:pt x="72" y="16"/>
                  <a:pt x="56" y="0"/>
                  <a:pt x="36" y="0"/>
                </a:cubicBezTo>
                <a:close/>
                <a:moveTo>
                  <a:pt x="36" y="64"/>
                </a:moveTo>
                <a:cubicBezTo>
                  <a:pt x="21" y="64"/>
                  <a:pt x="8" y="51"/>
                  <a:pt x="8" y="36"/>
                </a:cubicBezTo>
                <a:cubicBezTo>
                  <a:pt x="8" y="20"/>
                  <a:pt x="21" y="8"/>
                  <a:pt x="36" y="8"/>
                </a:cubicBezTo>
                <a:cubicBezTo>
                  <a:pt x="52" y="8"/>
                  <a:pt x="64" y="20"/>
                  <a:pt x="64" y="36"/>
                </a:cubicBezTo>
                <a:cubicBezTo>
                  <a:pt x="64" y="51"/>
                  <a:pt x="52" y="64"/>
                  <a:pt x="36" y="6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6">
            <a:extLst>
              <a:ext uri="{FF2B5EF4-FFF2-40B4-BE49-F238E27FC236}">
                <a16:creationId xmlns:a16="http://schemas.microsoft.com/office/drawing/2014/main" id="{D26E3635-19AB-488D-8E05-850917E1804F}"/>
              </a:ext>
            </a:extLst>
          </p:cNvPr>
          <p:cNvSpPr>
            <a:spLocks noEditPoints="1"/>
          </p:cNvSpPr>
          <p:nvPr/>
        </p:nvSpPr>
        <p:spPr bwMode="auto">
          <a:xfrm>
            <a:off x="9275762" y="2684463"/>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0" y="192"/>
                </a:moveTo>
                <a:cubicBezTo>
                  <a:pt x="50" y="192"/>
                  <a:pt x="8" y="151"/>
                  <a:pt x="8" y="100"/>
                </a:cubicBezTo>
                <a:cubicBezTo>
                  <a:pt x="8" y="49"/>
                  <a:pt x="50" y="8"/>
                  <a:pt x="100" y="8"/>
                </a:cubicBezTo>
                <a:cubicBezTo>
                  <a:pt x="151" y="8"/>
                  <a:pt x="192" y="49"/>
                  <a:pt x="192" y="100"/>
                </a:cubicBezTo>
                <a:cubicBezTo>
                  <a:pt x="192" y="151"/>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7">
            <a:extLst>
              <a:ext uri="{FF2B5EF4-FFF2-40B4-BE49-F238E27FC236}">
                <a16:creationId xmlns:a16="http://schemas.microsoft.com/office/drawing/2014/main" id="{3B47C001-B980-480E-8FA3-BA9592D58477}"/>
              </a:ext>
            </a:extLst>
          </p:cNvPr>
          <p:cNvSpPr>
            <a:spLocks/>
          </p:cNvSpPr>
          <p:nvPr/>
        </p:nvSpPr>
        <p:spPr bwMode="auto">
          <a:xfrm>
            <a:off x="9386887" y="2794000"/>
            <a:ext cx="323850" cy="327025"/>
          </a:xfrm>
          <a:custGeom>
            <a:avLst/>
            <a:gdLst>
              <a:gd name="T0" fmla="*/ 108 w 204"/>
              <a:gd name="T1" fmla="*/ 0 h 206"/>
              <a:gd name="T2" fmla="*/ 94 w 204"/>
              <a:gd name="T3" fmla="*/ 0 h 206"/>
              <a:gd name="T4" fmla="*/ 94 w 204"/>
              <a:gd name="T5" fmla="*/ 96 h 206"/>
              <a:gd name="T6" fmla="*/ 0 w 204"/>
              <a:gd name="T7" fmla="*/ 96 h 206"/>
              <a:gd name="T8" fmla="*/ 0 w 204"/>
              <a:gd name="T9" fmla="*/ 110 h 206"/>
              <a:gd name="T10" fmla="*/ 94 w 204"/>
              <a:gd name="T11" fmla="*/ 110 h 206"/>
              <a:gd name="T12" fmla="*/ 94 w 204"/>
              <a:gd name="T13" fmla="*/ 206 h 206"/>
              <a:gd name="T14" fmla="*/ 108 w 204"/>
              <a:gd name="T15" fmla="*/ 206 h 206"/>
              <a:gd name="T16" fmla="*/ 108 w 204"/>
              <a:gd name="T17" fmla="*/ 110 h 206"/>
              <a:gd name="T18" fmla="*/ 204 w 204"/>
              <a:gd name="T19" fmla="*/ 110 h 206"/>
              <a:gd name="T20" fmla="*/ 204 w 204"/>
              <a:gd name="T21" fmla="*/ 96 h 206"/>
              <a:gd name="T22" fmla="*/ 108 w 204"/>
              <a:gd name="T23" fmla="*/ 96 h 206"/>
              <a:gd name="T24" fmla="*/ 108 w 204"/>
              <a:gd name="T25"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 h="206">
                <a:moveTo>
                  <a:pt x="108" y="0"/>
                </a:moveTo>
                <a:lnTo>
                  <a:pt x="94" y="0"/>
                </a:lnTo>
                <a:lnTo>
                  <a:pt x="94" y="96"/>
                </a:lnTo>
                <a:lnTo>
                  <a:pt x="0" y="96"/>
                </a:lnTo>
                <a:lnTo>
                  <a:pt x="0" y="110"/>
                </a:lnTo>
                <a:lnTo>
                  <a:pt x="94" y="110"/>
                </a:lnTo>
                <a:lnTo>
                  <a:pt x="94" y="206"/>
                </a:lnTo>
                <a:lnTo>
                  <a:pt x="108" y="206"/>
                </a:lnTo>
                <a:lnTo>
                  <a:pt x="108" y="110"/>
                </a:lnTo>
                <a:lnTo>
                  <a:pt x="204" y="110"/>
                </a:lnTo>
                <a:lnTo>
                  <a:pt x="204" y="96"/>
                </a:lnTo>
                <a:lnTo>
                  <a:pt x="108" y="96"/>
                </a:lnTo>
                <a:lnTo>
                  <a:pt x="10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48">
            <a:extLst>
              <a:ext uri="{FF2B5EF4-FFF2-40B4-BE49-F238E27FC236}">
                <a16:creationId xmlns:a16="http://schemas.microsoft.com/office/drawing/2014/main" id="{D00B528C-130A-48DE-AE93-88E352B6C5FD}"/>
              </a:ext>
            </a:extLst>
          </p:cNvPr>
          <p:cNvSpPr>
            <a:spLocks noEditPoints="1"/>
          </p:cNvSpPr>
          <p:nvPr/>
        </p:nvSpPr>
        <p:spPr bwMode="auto">
          <a:xfrm>
            <a:off x="9278937" y="3663950"/>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4" y="0"/>
                  <a:pt x="0" y="44"/>
                  <a:pt x="0" y="100"/>
                </a:cubicBezTo>
                <a:cubicBezTo>
                  <a:pt x="0" y="155"/>
                  <a:pt x="44" y="200"/>
                  <a:pt x="100" y="200"/>
                </a:cubicBezTo>
                <a:cubicBezTo>
                  <a:pt x="155" y="200"/>
                  <a:pt x="200" y="155"/>
                  <a:pt x="200" y="100"/>
                </a:cubicBezTo>
                <a:cubicBezTo>
                  <a:pt x="200" y="44"/>
                  <a:pt x="155" y="0"/>
                  <a:pt x="100" y="0"/>
                </a:cubicBezTo>
                <a:close/>
                <a:moveTo>
                  <a:pt x="100" y="192"/>
                </a:moveTo>
                <a:cubicBezTo>
                  <a:pt x="49" y="192"/>
                  <a:pt x="8" y="150"/>
                  <a:pt x="8" y="100"/>
                </a:cubicBezTo>
                <a:cubicBezTo>
                  <a:pt x="8" y="49"/>
                  <a:pt x="49" y="8"/>
                  <a:pt x="100" y="8"/>
                </a:cubicBezTo>
                <a:cubicBezTo>
                  <a:pt x="150" y="8"/>
                  <a:pt x="192" y="49"/>
                  <a:pt x="192" y="100"/>
                </a:cubicBezTo>
                <a:cubicBezTo>
                  <a:pt x="192" y="150"/>
                  <a:pt x="150"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Rectangle 49">
            <a:extLst>
              <a:ext uri="{FF2B5EF4-FFF2-40B4-BE49-F238E27FC236}">
                <a16:creationId xmlns:a16="http://schemas.microsoft.com/office/drawing/2014/main" id="{DDF5E711-DA31-42A4-B6B5-B0C8E4BE52EE}"/>
              </a:ext>
            </a:extLst>
          </p:cNvPr>
          <p:cNvSpPr>
            <a:spLocks noChangeArrowheads="1"/>
          </p:cNvSpPr>
          <p:nvPr/>
        </p:nvSpPr>
        <p:spPr bwMode="auto">
          <a:xfrm>
            <a:off x="9409112" y="3924300"/>
            <a:ext cx="282575" cy="222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Oval 50">
            <a:extLst>
              <a:ext uri="{FF2B5EF4-FFF2-40B4-BE49-F238E27FC236}">
                <a16:creationId xmlns:a16="http://schemas.microsoft.com/office/drawing/2014/main" id="{29055363-8E57-4C7E-AC1F-C7511878BA71}"/>
              </a:ext>
            </a:extLst>
          </p:cNvPr>
          <p:cNvSpPr>
            <a:spLocks noChangeArrowheads="1"/>
          </p:cNvSpPr>
          <p:nvPr/>
        </p:nvSpPr>
        <p:spPr bwMode="auto">
          <a:xfrm>
            <a:off x="8539162" y="4740275"/>
            <a:ext cx="65088" cy="6508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1">
            <a:extLst>
              <a:ext uri="{FF2B5EF4-FFF2-40B4-BE49-F238E27FC236}">
                <a16:creationId xmlns:a16="http://schemas.microsoft.com/office/drawing/2014/main" id="{108D3481-D59B-4060-8394-691B8D941396}"/>
              </a:ext>
            </a:extLst>
          </p:cNvPr>
          <p:cNvSpPr>
            <a:spLocks/>
          </p:cNvSpPr>
          <p:nvPr/>
        </p:nvSpPr>
        <p:spPr bwMode="auto">
          <a:xfrm>
            <a:off x="8528050" y="4827588"/>
            <a:ext cx="87313" cy="228600"/>
          </a:xfrm>
          <a:custGeom>
            <a:avLst/>
            <a:gdLst>
              <a:gd name="T0" fmla="*/ 41 w 55"/>
              <a:gd name="T1" fmla="*/ 13 h 144"/>
              <a:gd name="T2" fmla="*/ 41 w 55"/>
              <a:gd name="T3" fmla="*/ 6 h 144"/>
              <a:gd name="T4" fmla="*/ 41 w 55"/>
              <a:gd name="T5" fmla="*/ 0 h 144"/>
              <a:gd name="T6" fmla="*/ 0 w 55"/>
              <a:gd name="T7" fmla="*/ 0 h 144"/>
              <a:gd name="T8" fmla="*/ 0 w 55"/>
              <a:gd name="T9" fmla="*/ 13 h 144"/>
              <a:gd name="T10" fmla="*/ 14 w 55"/>
              <a:gd name="T11" fmla="*/ 13 h 144"/>
              <a:gd name="T12" fmla="*/ 14 w 55"/>
              <a:gd name="T13" fmla="*/ 130 h 144"/>
              <a:gd name="T14" fmla="*/ 0 w 55"/>
              <a:gd name="T15" fmla="*/ 130 h 144"/>
              <a:gd name="T16" fmla="*/ 0 w 55"/>
              <a:gd name="T17" fmla="*/ 144 h 144"/>
              <a:gd name="T18" fmla="*/ 55 w 55"/>
              <a:gd name="T19" fmla="*/ 144 h 144"/>
              <a:gd name="T20" fmla="*/ 55 w 55"/>
              <a:gd name="T21" fmla="*/ 130 h 144"/>
              <a:gd name="T22" fmla="*/ 41 w 55"/>
              <a:gd name="T23" fmla="*/ 130 h 144"/>
              <a:gd name="T24" fmla="*/ 41 w 55"/>
              <a:gd name="T25" fmla="*/ 1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144">
                <a:moveTo>
                  <a:pt x="41" y="13"/>
                </a:moveTo>
                <a:lnTo>
                  <a:pt x="41" y="6"/>
                </a:lnTo>
                <a:lnTo>
                  <a:pt x="41" y="0"/>
                </a:lnTo>
                <a:lnTo>
                  <a:pt x="0" y="0"/>
                </a:lnTo>
                <a:lnTo>
                  <a:pt x="0" y="13"/>
                </a:lnTo>
                <a:lnTo>
                  <a:pt x="14" y="13"/>
                </a:lnTo>
                <a:lnTo>
                  <a:pt x="14" y="130"/>
                </a:lnTo>
                <a:lnTo>
                  <a:pt x="0" y="130"/>
                </a:lnTo>
                <a:lnTo>
                  <a:pt x="0" y="144"/>
                </a:lnTo>
                <a:lnTo>
                  <a:pt x="55" y="144"/>
                </a:lnTo>
                <a:lnTo>
                  <a:pt x="55" y="130"/>
                </a:lnTo>
                <a:lnTo>
                  <a:pt x="41" y="130"/>
                </a:lnTo>
                <a:lnTo>
                  <a:pt x="41" y="1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2">
            <a:extLst>
              <a:ext uri="{FF2B5EF4-FFF2-40B4-BE49-F238E27FC236}">
                <a16:creationId xmlns:a16="http://schemas.microsoft.com/office/drawing/2014/main" id="{CA12B433-3523-4D22-B865-6F8DEC423732}"/>
              </a:ext>
            </a:extLst>
          </p:cNvPr>
          <p:cNvSpPr>
            <a:spLocks noEditPoints="1"/>
          </p:cNvSpPr>
          <p:nvPr/>
        </p:nvSpPr>
        <p:spPr bwMode="auto">
          <a:xfrm>
            <a:off x="8297862" y="463391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0 w 200"/>
              <a:gd name="T11" fmla="*/ 192 h 200"/>
              <a:gd name="T12" fmla="*/ 8 w 200"/>
              <a:gd name="T13" fmla="*/ 100 h 200"/>
              <a:gd name="T14" fmla="*/ 100 w 200"/>
              <a:gd name="T15" fmla="*/ 8 h 200"/>
              <a:gd name="T16" fmla="*/ 192 w 200"/>
              <a:gd name="T17" fmla="*/ 100 h 200"/>
              <a:gd name="T18" fmla="*/ 100 w 200"/>
              <a:gd name="T19"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4"/>
                  <a:pt x="0" y="100"/>
                </a:cubicBezTo>
                <a:cubicBezTo>
                  <a:pt x="0" y="155"/>
                  <a:pt x="45" y="200"/>
                  <a:pt x="100" y="200"/>
                </a:cubicBezTo>
                <a:cubicBezTo>
                  <a:pt x="156" y="200"/>
                  <a:pt x="200" y="155"/>
                  <a:pt x="200" y="100"/>
                </a:cubicBezTo>
                <a:cubicBezTo>
                  <a:pt x="200" y="44"/>
                  <a:pt x="156" y="0"/>
                  <a:pt x="100" y="0"/>
                </a:cubicBezTo>
                <a:close/>
                <a:moveTo>
                  <a:pt x="100" y="192"/>
                </a:moveTo>
                <a:cubicBezTo>
                  <a:pt x="50" y="192"/>
                  <a:pt x="8" y="150"/>
                  <a:pt x="8" y="100"/>
                </a:cubicBezTo>
                <a:cubicBezTo>
                  <a:pt x="8" y="49"/>
                  <a:pt x="50" y="8"/>
                  <a:pt x="100" y="8"/>
                </a:cubicBezTo>
                <a:cubicBezTo>
                  <a:pt x="151" y="8"/>
                  <a:pt x="192" y="49"/>
                  <a:pt x="192" y="100"/>
                </a:cubicBezTo>
                <a:cubicBezTo>
                  <a:pt x="192" y="150"/>
                  <a:pt x="151" y="192"/>
                  <a:pt x="100" y="19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3">
            <a:extLst>
              <a:ext uri="{FF2B5EF4-FFF2-40B4-BE49-F238E27FC236}">
                <a16:creationId xmlns:a16="http://schemas.microsoft.com/office/drawing/2014/main" id="{01F82BC2-79FB-4750-9635-43C45485389A}"/>
              </a:ext>
            </a:extLst>
          </p:cNvPr>
          <p:cNvSpPr>
            <a:spLocks noEditPoints="1"/>
          </p:cNvSpPr>
          <p:nvPr/>
        </p:nvSpPr>
        <p:spPr bwMode="auto">
          <a:xfrm>
            <a:off x="9275762" y="4699000"/>
            <a:ext cx="546100" cy="411163"/>
          </a:xfrm>
          <a:custGeom>
            <a:avLst/>
            <a:gdLst>
              <a:gd name="T0" fmla="*/ 88 w 201"/>
              <a:gd name="T1" fmla="*/ 15 h 151"/>
              <a:gd name="T2" fmla="*/ 88 w 201"/>
              <a:gd name="T3" fmla="*/ 40 h 151"/>
              <a:gd name="T4" fmla="*/ 88 w 201"/>
              <a:gd name="T5" fmla="*/ 48 h 151"/>
              <a:gd name="T6" fmla="*/ 96 w 201"/>
              <a:gd name="T7" fmla="*/ 48 h 151"/>
              <a:gd name="T8" fmla="*/ 190 w 201"/>
              <a:gd name="T9" fmla="*/ 123 h 151"/>
              <a:gd name="T10" fmla="*/ 96 w 201"/>
              <a:gd name="T11" fmla="*/ 88 h 151"/>
              <a:gd name="T12" fmla="*/ 88 w 201"/>
              <a:gd name="T13" fmla="*/ 88 h 151"/>
              <a:gd name="T14" fmla="*/ 88 w 201"/>
              <a:gd name="T15" fmla="*/ 96 h 151"/>
              <a:gd name="T16" fmla="*/ 88 w 201"/>
              <a:gd name="T17" fmla="*/ 120 h 151"/>
              <a:gd name="T18" fmla="*/ 14 w 201"/>
              <a:gd name="T19" fmla="*/ 68 h 151"/>
              <a:gd name="T20" fmla="*/ 88 w 201"/>
              <a:gd name="T21" fmla="*/ 15 h 151"/>
              <a:gd name="T22" fmla="*/ 96 w 201"/>
              <a:gd name="T23" fmla="*/ 0 h 151"/>
              <a:gd name="T24" fmla="*/ 0 w 201"/>
              <a:gd name="T25" fmla="*/ 68 h 151"/>
              <a:gd name="T26" fmla="*/ 96 w 201"/>
              <a:gd name="T27" fmla="*/ 136 h 151"/>
              <a:gd name="T28" fmla="*/ 96 w 201"/>
              <a:gd name="T29" fmla="*/ 96 h 151"/>
              <a:gd name="T30" fmla="*/ 201 w 201"/>
              <a:gd name="T31" fmla="*/ 151 h 151"/>
              <a:gd name="T32" fmla="*/ 96 w 201"/>
              <a:gd name="T33" fmla="*/ 40 h 151"/>
              <a:gd name="T34" fmla="*/ 96 w 201"/>
              <a:gd name="T3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1" h="151">
                <a:moveTo>
                  <a:pt x="88" y="15"/>
                </a:moveTo>
                <a:cubicBezTo>
                  <a:pt x="88" y="40"/>
                  <a:pt x="88" y="40"/>
                  <a:pt x="88" y="40"/>
                </a:cubicBezTo>
                <a:cubicBezTo>
                  <a:pt x="88" y="48"/>
                  <a:pt x="88" y="48"/>
                  <a:pt x="88" y="48"/>
                </a:cubicBezTo>
                <a:cubicBezTo>
                  <a:pt x="96" y="48"/>
                  <a:pt x="96" y="48"/>
                  <a:pt x="96" y="48"/>
                </a:cubicBezTo>
                <a:cubicBezTo>
                  <a:pt x="151" y="49"/>
                  <a:pt x="182" y="73"/>
                  <a:pt x="190" y="123"/>
                </a:cubicBezTo>
                <a:cubicBezTo>
                  <a:pt x="160" y="88"/>
                  <a:pt x="125" y="88"/>
                  <a:pt x="96" y="88"/>
                </a:cubicBezTo>
                <a:cubicBezTo>
                  <a:pt x="88" y="88"/>
                  <a:pt x="88" y="88"/>
                  <a:pt x="88" y="88"/>
                </a:cubicBezTo>
                <a:cubicBezTo>
                  <a:pt x="88" y="96"/>
                  <a:pt x="88" y="96"/>
                  <a:pt x="88" y="96"/>
                </a:cubicBezTo>
                <a:cubicBezTo>
                  <a:pt x="88" y="120"/>
                  <a:pt x="88" y="120"/>
                  <a:pt x="88" y="120"/>
                </a:cubicBezTo>
                <a:cubicBezTo>
                  <a:pt x="14" y="68"/>
                  <a:pt x="14" y="68"/>
                  <a:pt x="14" y="68"/>
                </a:cubicBezTo>
                <a:cubicBezTo>
                  <a:pt x="88" y="15"/>
                  <a:pt x="88" y="15"/>
                  <a:pt x="88" y="15"/>
                </a:cubicBezTo>
                <a:moveTo>
                  <a:pt x="96" y="0"/>
                </a:moveTo>
                <a:cubicBezTo>
                  <a:pt x="0" y="68"/>
                  <a:pt x="0" y="68"/>
                  <a:pt x="0" y="68"/>
                </a:cubicBezTo>
                <a:cubicBezTo>
                  <a:pt x="96" y="136"/>
                  <a:pt x="96" y="136"/>
                  <a:pt x="96" y="136"/>
                </a:cubicBezTo>
                <a:cubicBezTo>
                  <a:pt x="96" y="96"/>
                  <a:pt x="96" y="96"/>
                  <a:pt x="96" y="96"/>
                </a:cubicBezTo>
                <a:cubicBezTo>
                  <a:pt x="135" y="96"/>
                  <a:pt x="170" y="98"/>
                  <a:pt x="201" y="151"/>
                </a:cubicBezTo>
                <a:cubicBezTo>
                  <a:pt x="201" y="117"/>
                  <a:pt x="195" y="41"/>
                  <a:pt x="96" y="40"/>
                </a:cubicBezTo>
                <a:cubicBezTo>
                  <a:pt x="96" y="0"/>
                  <a:pt x="96" y="0"/>
                  <a:pt x="96"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4">
            <a:extLst>
              <a:ext uri="{FF2B5EF4-FFF2-40B4-BE49-F238E27FC236}">
                <a16:creationId xmlns:a16="http://schemas.microsoft.com/office/drawing/2014/main" id="{DE493675-CC2B-42A2-BEEB-1A35C090FBDD}"/>
              </a:ext>
            </a:extLst>
          </p:cNvPr>
          <p:cNvSpPr>
            <a:spLocks/>
          </p:cNvSpPr>
          <p:nvPr/>
        </p:nvSpPr>
        <p:spPr bwMode="auto">
          <a:xfrm>
            <a:off x="8489950" y="3897313"/>
            <a:ext cx="160338" cy="161925"/>
          </a:xfrm>
          <a:custGeom>
            <a:avLst/>
            <a:gdLst>
              <a:gd name="T0" fmla="*/ 101 w 101"/>
              <a:gd name="T1" fmla="*/ 9 h 102"/>
              <a:gd name="T2" fmla="*/ 93 w 101"/>
              <a:gd name="T3" fmla="*/ 0 h 102"/>
              <a:gd name="T4" fmla="*/ 51 w 101"/>
              <a:gd name="T5" fmla="*/ 41 h 102"/>
              <a:gd name="T6" fmla="*/ 9 w 101"/>
              <a:gd name="T7" fmla="*/ 0 h 102"/>
              <a:gd name="T8" fmla="*/ 0 w 101"/>
              <a:gd name="T9" fmla="*/ 9 h 102"/>
              <a:gd name="T10" fmla="*/ 41 w 101"/>
              <a:gd name="T11" fmla="*/ 52 h 102"/>
              <a:gd name="T12" fmla="*/ 0 w 101"/>
              <a:gd name="T13" fmla="*/ 93 h 102"/>
              <a:gd name="T14" fmla="*/ 9 w 101"/>
              <a:gd name="T15" fmla="*/ 102 h 102"/>
              <a:gd name="T16" fmla="*/ 51 w 101"/>
              <a:gd name="T17" fmla="*/ 60 h 102"/>
              <a:gd name="T18" fmla="*/ 93 w 101"/>
              <a:gd name="T19" fmla="*/ 102 h 102"/>
              <a:gd name="T20" fmla="*/ 101 w 101"/>
              <a:gd name="T21" fmla="*/ 93 h 102"/>
              <a:gd name="T22" fmla="*/ 60 w 101"/>
              <a:gd name="T23" fmla="*/ 52 h 102"/>
              <a:gd name="T24" fmla="*/ 101 w 101"/>
              <a:gd name="T25" fmla="*/ 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 h="102">
                <a:moveTo>
                  <a:pt x="101" y="9"/>
                </a:moveTo>
                <a:lnTo>
                  <a:pt x="93" y="0"/>
                </a:lnTo>
                <a:lnTo>
                  <a:pt x="51" y="41"/>
                </a:lnTo>
                <a:lnTo>
                  <a:pt x="9" y="0"/>
                </a:lnTo>
                <a:lnTo>
                  <a:pt x="0" y="9"/>
                </a:lnTo>
                <a:lnTo>
                  <a:pt x="41" y="52"/>
                </a:lnTo>
                <a:lnTo>
                  <a:pt x="0" y="93"/>
                </a:lnTo>
                <a:lnTo>
                  <a:pt x="9" y="102"/>
                </a:lnTo>
                <a:lnTo>
                  <a:pt x="51" y="60"/>
                </a:lnTo>
                <a:lnTo>
                  <a:pt x="93" y="102"/>
                </a:lnTo>
                <a:lnTo>
                  <a:pt x="101" y="93"/>
                </a:lnTo>
                <a:lnTo>
                  <a:pt x="60" y="52"/>
                </a:lnTo>
                <a:lnTo>
                  <a:pt x="101" y="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5">
            <a:extLst>
              <a:ext uri="{FF2B5EF4-FFF2-40B4-BE49-F238E27FC236}">
                <a16:creationId xmlns:a16="http://schemas.microsoft.com/office/drawing/2014/main" id="{852872D1-5C86-4467-8F62-AE2D22FC664C}"/>
              </a:ext>
            </a:extLst>
          </p:cNvPr>
          <p:cNvSpPr>
            <a:spLocks noEditPoints="1"/>
          </p:cNvSpPr>
          <p:nvPr/>
        </p:nvSpPr>
        <p:spPr bwMode="auto">
          <a:xfrm>
            <a:off x="8299450" y="3751263"/>
            <a:ext cx="544513" cy="369888"/>
          </a:xfrm>
          <a:custGeom>
            <a:avLst/>
            <a:gdLst>
              <a:gd name="T0" fmla="*/ 200 w 200"/>
              <a:gd name="T1" fmla="*/ 0 h 136"/>
              <a:gd name="T2" fmla="*/ 0 w 200"/>
              <a:gd name="T3" fmla="*/ 0 h 136"/>
              <a:gd name="T4" fmla="*/ 0 w 200"/>
              <a:gd name="T5" fmla="*/ 8 h 136"/>
              <a:gd name="T6" fmla="*/ 5 w 200"/>
              <a:gd name="T7" fmla="*/ 8 h 136"/>
              <a:gd name="T8" fmla="*/ 8 w 200"/>
              <a:gd name="T9" fmla="*/ 24 h 136"/>
              <a:gd name="T10" fmla="*/ 17 w 200"/>
              <a:gd name="T11" fmla="*/ 38 h 136"/>
              <a:gd name="T12" fmla="*/ 31 w 200"/>
              <a:gd name="T13" fmla="*/ 120 h 136"/>
              <a:gd name="T14" fmla="*/ 46 w 200"/>
              <a:gd name="T15" fmla="*/ 136 h 136"/>
              <a:gd name="T16" fmla="*/ 153 w 200"/>
              <a:gd name="T17" fmla="*/ 136 h 136"/>
              <a:gd name="T18" fmla="*/ 168 w 200"/>
              <a:gd name="T19" fmla="*/ 120 h 136"/>
              <a:gd name="T20" fmla="*/ 182 w 200"/>
              <a:gd name="T21" fmla="*/ 38 h 136"/>
              <a:gd name="T22" fmla="*/ 192 w 200"/>
              <a:gd name="T23" fmla="*/ 24 h 136"/>
              <a:gd name="T24" fmla="*/ 194 w 200"/>
              <a:gd name="T25" fmla="*/ 8 h 136"/>
              <a:gd name="T26" fmla="*/ 200 w 200"/>
              <a:gd name="T27" fmla="*/ 8 h 136"/>
              <a:gd name="T28" fmla="*/ 200 w 200"/>
              <a:gd name="T29" fmla="*/ 0 h 136"/>
              <a:gd name="T30" fmla="*/ 160 w 200"/>
              <a:gd name="T31" fmla="*/ 119 h 136"/>
              <a:gd name="T32" fmla="*/ 153 w 200"/>
              <a:gd name="T33" fmla="*/ 128 h 136"/>
              <a:gd name="T34" fmla="*/ 46 w 200"/>
              <a:gd name="T35" fmla="*/ 128 h 136"/>
              <a:gd name="T36" fmla="*/ 39 w 200"/>
              <a:gd name="T37" fmla="*/ 119 h 136"/>
              <a:gd name="T38" fmla="*/ 25 w 200"/>
              <a:gd name="T39" fmla="*/ 40 h 136"/>
              <a:gd name="T40" fmla="*/ 174 w 200"/>
              <a:gd name="T41" fmla="*/ 40 h 136"/>
              <a:gd name="T42" fmla="*/ 160 w 200"/>
              <a:gd name="T43" fmla="*/ 119 h 136"/>
              <a:gd name="T44" fmla="*/ 184 w 200"/>
              <a:gd name="T45" fmla="*/ 23 h 136"/>
              <a:gd name="T46" fmla="*/ 184 w 200"/>
              <a:gd name="T47" fmla="*/ 23 h 136"/>
              <a:gd name="T48" fmla="*/ 184 w 200"/>
              <a:gd name="T49" fmla="*/ 24 h 136"/>
              <a:gd name="T50" fmla="*/ 176 w 200"/>
              <a:gd name="T51" fmla="*/ 32 h 136"/>
              <a:gd name="T52" fmla="*/ 24 w 200"/>
              <a:gd name="T53" fmla="*/ 32 h 136"/>
              <a:gd name="T54" fmla="*/ 16 w 200"/>
              <a:gd name="T55" fmla="*/ 24 h 136"/>
              <a:gd name="T56" fmla="*/ 16 w 200"/>
              <a:gd name="T57" fmla="*/ 23 h 136"/>
              <a:gd name="T58" fmla="*/ 15 w 200"/>
              <a:gd name="T59" fmla="*/ 23 h 136"/>
              <a:gd name="T60" fmla="*/ 13 w 200"/>
              <a:gd name="T61" fmla="*/ 8 h 136"/>
              <a:gd name="T62" fmla="*/ 186 w 200"/>
              <a:gd name="T63" fmla="*/ 8 h 136"/>
              <a:gd name="T64" fmla="*/ 184 w 200"/>
              <a:gd name="T65" fmla="*/ 2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36">
                <a:moveTo>
                  <a:pt x="200" y="0"/>
                </a:moveTo>
                <a:cubicBezTo>
                  <a:pt x="0" y="0"/>
                  <a:pt x="0" y="0"/>
                  <a:pt x="0" y="0"/>
                </a:cubicBezTo>
                <a:cubicBezTo>
                  <a:pt x="0" y="8"/>
                  <a:pt x="0" y="8"/>
                  <a:pt x="0" y="8"/>
                </a:cubicBezTo>
                <a:cubicBezTo>
                  <a:pt x="5" y="8"/>
                  <a:pt x="5" y="8"/>
                  <a:pt x="5" y="8"/>
                </a:cubicBezTo>
                <a:cubicBezTo>
                  <a:pt x="8" y="24"/>
                  <a:pt x="8" y="24"/>
                  <a:pt x="8" y="24"/>
                </a:cubicBezTo>
                <a:cubicBezTo>
                  <a:pt x="8" y="30"/>
                  <a:pt x="11" y="35"/>
                  <a:pt x="17" y="38"/>
                </a:cubicBezTo>
                <a:cubicBezTo>
                  <a:pt x="31" y="120"/>
                  <a:pt x="31" y="120"/>
                  <a:pt x="31" y="120"/>
                </a:cubicBezTo>
                <a:cubicBezTo>
                  <a:pt x="32" y="129"/>
                  <a:pt x="38" y="136"/>
                  <a:pt x="46" y="136"/>
                </a:cubicBezTo>
                <a:cubicBezTo>
                  <a:pt x="153" y="136"/>
                  <a:pt x="153" y="136"/>
                  <a:pt x="153" y="136"/>
                </a:cubicBezTo>
                <a:cubicBezTo>
                  <a:pt x="161" y="136"/>
                  <a:pt x="167" y="129"/>
                  <a:pt x="168" y="120"/>
                </a:cubicBezTo>
                <a:cubicBezTo>
                  <a:pt x="182" y="38"/>
                  <a:pt x="182" y="38"/>
                  <a:pt x="182" y="38"/>
                </a:cubicBezTo>
                <a:cubicBezTo>
                  <a:pt x="188" y="35"/>
                  <a:pt x="192" y="30"/>
                  <a:pt x="192" y="24"/>
                </a:cubicBezTo>
                <a:cubicBezTo>
                  <a:pt x="194" y="8"/>
                  <a:pt x="194" y="8"/>
                  <a:pt x="194" y="8"/>
                </a:cubicBezTo>
                <a:cubicBezTo>
                  <a:pt x="200" y="8"/>
                  <a:pt x="200" y="8"/>
                  <a:pt x="200" y="8"/>
                </a:cubicBezTo>
                <a:lnTo>
                  <a:pt x="200" y="0"/>
                </a:lnTo>
                <a:close/>
                <a:moveTo>
                  <a:pt x="160" y="119"/>
                </a:moveTo>
                <a:cubicBezTo>
                  <a:pt x="160" y="122"/>
                  <a:pt x="158" y="128"/>
                  <a:pt x="153" y="128"/>
                </a:cubicBezTo>
                <a:cubicBezTo>
                  <a:pt x="46" y="128"/>
                  <a:pt x="46" y="128"/>
                  <a:pt x="46" y="128"/>
                </a:cubicBezTo>
                <a:cubicBezTo>
                  <a:pt x="41" y="128"/>
                  <a:pt x="39" y="121"/>
                  <a:pt x="39" y="119"/>
                </a:cubicBezTo>
                <a:cubicBezTo>
                  <a:pt x="25" y="40"/>
                  <a:pt x="25" y="40"/>
                  <a:pt x="25" y="40"/>
                </a:cubicBezTo>
                <a:cubicBezTo>
                  <a:pt x="174" y="40"/>
                  <a:pt x="174" y="40"/>
                  <a:pt x="174" y="40"/>
                </a:cubicBezTo>
                <a:lnTo>
                  <a:pt x="160" y="119"/>
                </a:lnTo>
                <a:close/>
                <a:moveTo>
                  <a:pt x="184" y="23"/>
                </a:moveTo>
                <a:cubicBezTo>
                  <a:pt x="184" y="23"/>
                  <a:pt x="184" y="23"/>
                  <a:pt x="184" y="23"/>
                </a:cubicBezTo>
                <a:cubicBezTo>
                  <a:pt x="184" y="24"/>
                  <a:pt x="184" y="24"/>
                  <a:pt x="184" y="24"/>
                </a:cubicBezTo>
                <a:cubicBezTo>
                  <a:pt x="184" y="28"/>
                  <a:pt x="180" y="32"/>
                  <a:pt x="176" y="32"/>
                </a:cubicBezTo>
                <a:cubicBezTo>
                  <a:pt x="24" y="32"/>
                  <a:pt x="24" y="32"/>
                  <a:pt x="24" y="32"/>
                </a:cubicBezTo>
                <a:cubicBezTo>
                  <a:pt x="19" y="32"/>
                  <a:pt x="16" y="28"/>
                  <a:pt x="16" y="24"/>
                </a:cubicBezTo>
                <a:cubicBezTo>
                  <a:pt x="16" y="23"/>
                  <a:pt x="16" y="23"/>
                  <a:pt x="16" y="23"/>
                </a:cubicBezTo>
                <a:cubicBezTo>
                  <a:pt x="15" y="23"/>
                  <a:pt x="15" y="23"/>
                  <a:pt x="15" y="23"/>
                </a:cubicBezTo>
                <a:cubicBezTo>
                  <a:pt x="13" y="8"/>
                  <a:pt x="13" y="8"/>
                  <a:pt x="13" y="8"/>
                </a:cubicBezTo>
                <a:cubicBezTo>
                  <a:pt x="186" y="8"/>
                  <a:pt x="186" y="8"/>
                  <a:pt x="186" y="8"/>
                </a:cubicBezTo>
                <a:lnTo>
                  <a:pt x="184" y="2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6">
            <a:extLst>
              <a:ext uri="{FF2B5EF4-FFF2-40B4-BE49-F238E27FC236}">
                <a16:creationId xmlns:a16="http://schemas.microsoft.com/office/drawing/2014/main" id="{C2E84B74-B3B6-4C2C-86E9-5A9596301CE0}"/>
              </a:ext>
            </a:extLst>
          </p:cNvPr>
          <p:cNvSpPr>
            <a:spLocks noEditPoints="1"/>
          </p:cNvSpPr>
          <p:nvPr/>
        </p:nvSpPr>
        <p:spPr bwMode="auto">
          <a:xfrm>
            <a:off x="4438650" y="2676525"/>
            <a:ext cx="501650" cy="501650"/>
          </a:xfrm>
          <a:custGeom>
            <a:avLst/>
            <a:gdLst>
              <a:gd name="T0" fmla="*/ 181 w 185"/>
              <a:gd name="T1" fmla="*/ 3 h 184"/>
              <a:gd name="T2" fmla="*/ 172 w 185"/>
              <a:gd name="T3" fmla="*/ 0 h 184"/>
              <a:gd name="T4" fmla="*/ 164 w 185"/>
              <a:gd name="T5" fmla="*/ 3 h 184"/>
              <a:gd name="T6" fmla="*/ 128 w 185"/>
              <a:gd name="T7" fmla="*/ 38 h 184"/>
              <a:gd name="T8" fmla="*/ 128 w 185"/>
              <a:gd name="T9" fmla="*/ 32 h 184"/>
              <a:gd name="T10" fmla="*/ 0 w 185"/>
              <a:gd name="T11" fmla="*/ 32 h 184"/>
              <a:gd name="T12" fmla="*/ 0 w 185"/>
              <a:gd name="T13" fmla="*/ 184 h 184"/>
              <a:gd name="T14" fmla="*/ 152 w 185"/>
              <a:gd name="T15" fmla="*/ 184 h 184"/>
              <a:gd name="T16" fmla="*/ 152 w 185"/>
              <a:gd name="T17" fmla="*/ 56 h 184"/>
              <a:gd name="T18" fmla="*/ 145 w 185"/>
              <a:gd name="T19" fmla="*/ 56 h 184"/>
              <a:gd name="T20" fmla="*/ 181 w 185"/>
              <a:gd name="T21" fmla="*/ 20 h 184"/>
              <a:gd name="T22" fmla="*/ 181 w 185"/>
              <a:gd name="T23" fmla="*/ 3 h 184"/>
              <a:gd name="T24" fmla="*/ 144 w 185"/>
              <a:gd name="T25" fmla="*/ 176 h 184"/>
              <a:gd name="T26" fmla="*/ 8 w 185"/>
              <a:gd name="T27" fmla="*/ 176 h 184"/>
              <a:gd name="T28" fmla="*/ 8 w 185"/>
              <a:gd name="T29" fmla="*/ 40 h 184"/>
              <a:gd name="T30" fmla="*/ 127 w 185"/>
              <a:gd name="T31" fmla="*/ 40 h 184"/>
              <a:gd name="T32" fmla="*/ 64 w 185"/>
              <a:gd name="T33" fmla="*/ 102 h 184"/>
              <a:gd name="T34" fmla="*/ 64 w 185"/>
              <a:gd name="T35" fmla="*/ 120 h 184"/>
              <a:gd name="T36" fmla="*/ 81 w 185"/>
              <a:gd name="T37" fmla="*/ 120 h 184"/>
              <a:gd name="T38" fmla="*/ 144 w 185"/>
              <a:gd name="T39" fmla="*/ 56 h 184"/>
              <a:gd name="T40" fmla="*/ 144 w 185"/>
              <a:gd name="T41" fmla="*/ 176 h 184"/>
              <a:gd name="T42" fmla="*/ 175 w 185"/>
              <a:gd name="T43" fmla="*/ 14 h 184"/>
              <a:gd name="T44" fmla="*/ 78 w 185"/>
              <a:gd name="T45" fmla="*/ 112 h 184"/>
              <a:gd name="T46" fmla="*/ 72 w 185"/>
              <a:gd name="T47" fmla="*/ 112 h 184"/>
              <a:gd name="T48" fmla="*/ 72 w 185"/>
              <a:gd name="T49" fmla="*/ 106 h 184"/>
              <a:gd name="T50" fmla="*/ 169 w 185"/>
              <a:gd name="T51" fmla="*/ 9 h 184"/>
              <a:gd name="T52" fmla="*/ 172 w 185"/>
              <a:gd name="T53" fmla="*/ 8 h 184"/>
              <a:gd name="T54" fmla="*/ 175 w 185"/>
              <a:gd name="T55" fmla="*/ 9 h 184"/>
              <a:gd name="T56" fmla="*/ 176 w 185"/>
              <a:gd name="T57" fmla="*/ 12 h 184"/>
              <a:gd name="T58" fmla="*/ 175 w 185"/>
              <a:gd name="T59" fmla="*/ 1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5" h="184">
                <a:moveTo>
                  <a:pt x="181" y="3"/>
                </a:moveTo>
                <a:cubicBezTo>
                  <a:pt x="178" y="1"/>
                  <a:pt x="175" y="0"/>
                  <a:pt x="172" y="0"/>
                </a:cubicBezTo>
                <a:cubicBezTo>
                  <a:pt x="169" y="0"/>
                  <a:pt x="166" y="1"/>
                  <a:pt x="164" y="3"/>
                </a:cubicBezTo>
                <a:cubicBezTo>
                  <a:pt x="128" y="38"/>
                  <a:pt x="128" y="38"/>
                  <a:pt x="128" y="38"/>
                </a:cubicBezTo>
                <a:cubicBezTo>
                  <a:pt x="128" y="32"/>
                  <a:pt x="128" y="32"/>
                  <a:pt x="128" y="32"/>
                </a:cubicBezTo>
                <a:cubicBezTo>
                  <a:pt x="0" y="32"/>
                  <a:pt x="0" y="32"/>
                  <a:pt x="0" y="32"/>
                </a:cubicBezTo>
                <a:cubicBezTo>
                  <a:pt x="0" y="184"/>
                  <a:pt x="0" y="184"/>
                  <a:pt x="0" y="184"/>
                </a:cubicBezTo>
                <a:cubicBezTo>
                  <a:pt x="152" y="184"/>
                  <a:pt x="152" y="184"/>
                  <a:pt x="152" y="184"/>
                </a:cubicBezTo>
                <a:cubicBezTo>
                  <a:pt x="152" y="56"/>
                  <a:pt x="152" y="56"/>
                  <a:pt x="152" y="56"/>
                </a:cubicBezTo>
                <a:cubicBezTo>
                  <a:pt x="145" y="56"/>
                  <a:pt x="145" y="56"/>
                  <a:pt x="145" y="56"/>
                </a:cubicBezTo>
                <a:cubicBezTo>
                  <a:pt x="181" y="20"/>
                  <a:pt x="181" y="20"/>
                  <a:pt x="181" y="20"/>
                </a:cubicBezTo>
                <a:cubicBezTo>
                  <a:pt x="185" y="15"/>
                  <a:pt x="185" y="8"/>
                  <a:pt x="181" y="3"/>
                </a:cubicBezTo>
                <a:close/>
                <a:moveTo>
                  <a:pt x="144" y="176"/>
                </a:moveTo>
                <a:cubicBezTo>
                  <a:pt x="8" y="176"/>
                  <a:pt x="8" y="176"/>
                  <a:pt x="8" y="176"/>
                </a:cubicBezTo>
                <a:cubicBezTo>
                  <a:pt x="8" y="40"/>
                  <a:pt x="8" y="40"/>
                  <a:pt x="8" y="40"/>
                </a:cubicBezTo>
                <a:cubicBezTo>
                  <a:pt x="127" y="40"/>
                  <a:pt x="127" y="40"/>
                  <a:pt x="127" y="40"/>
                </a:cubicBezTo>
                <a:cubicBezTo>
                  <a:pt x="64" y="102"/>
                  <a:pt x="64" y="102"/>
                  <a:pt x="64" y="102"/>
                </a:cubicBezTo>
                <a:cubicBezTo>
                  <a:pt x="64" y="120"/>
                  <a:pt x="64" y="120"/>
                  <a:pt x="64" y="120"/>
                </a:cubicBezTo>
                <a:cubicBezTo>
                  <a:pt x="81" y="120"/>
                  <a:pt x="81" y="120"/>
                  <a:pt x="81" y="120"/>
                </a:cubicBezTo>
                <a:cubicBezTo>
                  <a:pt x="144" y="56"/>
                  <a:pt x="144" y="56"/>
                  <a:pt x="144" y="56"/>
                </a:cubicBezTo>
                <a:lnTo>
                  <a:pt x="144" y="176"/>
                </a:lnTo>
                <a:close/>
                <a:moveTo>
                  <a:pt x="175" y="14"/>
                </a:moveTo>
                <a:cubicBezTo>
                  <a:pt x="78" y="112"/>
                  <a:pt x="78" y="112"/>
                  <a:pt x="78" y="112"/>
                </a:cubicBezTo>
                <a:cubicBezTo>
                  <a:pt x="72" y="112"/>
                  <a:pt x="72" y="112"/>
                  <a:pt x="72" y="112"/>
                </a:cubicBezTo>
                <a:cubicBezTo>
                  <a:pt x="72" y="106"/>
                  <a:pt x="72" y="106"/>
                  <a:pt x="72" y="106"/>
                </a:cubicBezTo>
                <a:cubicBezTo>
                  <a:pt x="169" y="9"/>
                  <a:pt x="169" y="9"/>
                  <a:pt x="169" y="9"/>
                </a:cubicBezTo>
                <a:cubicBezTo>
                  <a:pt x="170" y="8"/>
                  <a:pt x="172" y="8"/>
                  <a:pt x="172" y="8"/>
                </a:cubicBezTo>
                <a:cubicBezTo>
                  <a:pt x="173" y="8"/>
                  <a:pt x="174" y="8"/>
                  <a:pt x="175" y="9"/>
                </a:cubicBezTo>
                <a:cubicBezTo>
                  <a:pt x="176" y="10"/>
                  <a:pt x="176" y="11"/>
                  <a:pt x="176" y="12"/>
                </a:cubicBezTo>
                <a:cubicBezTo>
                  <a:pt x="176" y="12"/>
                  <a:pt x="176" y="13"/>
                  <a:pt x="175" y="14"/>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7">
            <a:extLst>
              <a:ext uri="{FF2B5EF4-FFF2-40B4-BE49-F238E27FC236}">
                <a16:creationId xmlns:a16="http://schemas.microsoft.com/office/drawing/2014/main" id="{AC082102-C1ED-414C-99F8-B377E729FCC8}"/>
              </a:ext>
            </a:extLst>
          </p:cNvPr>
          <p:cNvSpPr>
            <a:spLocks noEditPoints="1"/>
          </p:cNvSpPr>
          <p:nvPr/>
        </p:nvSpPr>
        <p:spPr bwMode="auto">
          <a:xfrm>
            <a:off x="5438775" y="2714625"/>
            <a:ext cx="390525" cy="479425"/>
          </a:xfrm>
          <a:custGeom>
            <a:avLst/>
            <a:gdLst>
              <a:gd name="T0" fmla="*/ 144 w 144"/>
              <a:gd name="T1" fmla="*/ 2 h 176"/>
              <a:gd name="T2" fmla="*/ 139 w 144"/>
              <a:gd name="T3" fmla="*/ 4 h 176"/>
              <a:gd name="T4" fmla="*/ 102 w 144"/>
              <a:gd name="T5" fmla="*/ 9 h 176"/>
              <a:gd name="T6" fmla="*/ 68 w 144"/>
              <a:gd name="T7" fmla="*/ 4 h 176"/>
              <a:gd name="T8" fmla="*/ 35 w 144"/>
              <a:gd name="T9" fmla="*/ 0 h 176"/>
              <a:gd name="T10" fmla="*/ 2 w 144"/>
              <a:gd name="T11" fmla="*/ 5 h 176"/>
              <a:gd name="T12" fmla="*/ 0 w 144"/>
              <a:gd name="T13" fmla="*/ 6 h 176"/>
              <a:gd name="T14" fmla="*/ 0 w 144"/>
              <a:gd name="T15" fmla="*/ 8 h 176"/>
              <a:gd name="T16" fmla="*/ 0 w 144"/>
              <a:gd name="T17" fmla="*/ 98 h 176"/>
              <a:gd name="T18" fmla="*/ 0 w 144"/>
              <a:gd name="T19" fmla="*/ 176 h 176"/>
              <a:gd name="T20" fmla="*/ 8 w 144"/>
              <a:gd name="T21" fmla="*/ 176 h 176"/>
              <a:gd name="T22" fmla="*/ 8 w 144"/>
              <a:gd name="T23" fmla="*/ 99 h 176"/>
              <a:gd name="T24" fmla="*/ 35 w 144"/>
              <a:gd name="T25" fmla="*/ 96 h 176"/>
              <a:gd name="T26" fmla="*/ 67 w 144"/>
              <a:gd name="T27" fmla="*/ 100 h 176"/>
              <a:gd name="T28" fmla="*/ 102 w 144"/>
              <a:gd name="T29" fmla="*/ 105 h 176"/>
              <a:gd name="T30" fmla="*/ 142 w 144"/>
              <a:gd name="T31" fmla="*/ 100 h 176"/>
              <a:gd name="T32" fmla="*/ 144 w 144"/>
              <a:gd name="T33" fmla="*/ 99 h 176"/>
              <a:gd name="T34" fmla="*/ 144 w 144"/>
              <a:gd name="T35" fmla="*/ 2 h 176"/>
              <a:gd name="T36" fmla="*/ 136 w 144"/>
              <a:gd name="T37" fmla="*/ 93 h 176"/>
              <a:gd name="T38" fmla="*/ 102 w 144"/>
              <a:gd name="T39" fmla="*/ 97 h 176"/>
              <a:gd name="T40" fmla="*/ 68 w 144"/>
              <a:gd name="T41" fmla="*/ 92 h 176"/>
              <a:gd name="T42" fmla="*/ 35 w 144"/>
              <a:gd name="T43" fmla="*/ 88 h 176"/>
              <a:gd name="T44" fmla="*/ 8 w 144"/>
              <a:gd name="T45" fmla="*/ 91 h 176"/>
              <a:gd name="T46" fmla="*/ 8 w 144"/>
              <a:gd name="T47" fmla="*/ 11 h 176"/>
              <a:gd name="T48" fmla="*/ 35 w 144"/>
              <a:gd name="T49" fmla="*/ 8 h 176"/>
              <a:gd name="T50" fmla="*/ 67 w 144"/>
              <a:gd name="T51" fmla="*/ 12 h 176"/>
              <a:gd name="T52" fmla="*/ 102 w 144"/>
              <a:gd name="T53" fmla="*/ 17 h 176"/>
              <a:gd name="T54" fmla="*/ 136 w 144"/>
              <a:gd name="T55" fmla="*/ 13 h 176"/>
              <a:gd name="T56" fmla="*/ 136 w 144"/>
              <a:gd name="T57" fmla="*/ 9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76">
                <a:moveTo>
                  <a:pt x="144" y="2"/>
                </a:moveTo>
                <a:cubicBezTo>
                  <a:pt x="139" y="4"/>
                  <a:pt x="139" y="4"/>
                  <a:pt x="139" y="4"/>
                </a:cubicBezTo>
                <a:cubicBezTo>
                  <a:pt x="139" y="4"/>
                  <a:pt x="125" y="9"/>
                  <a:pt x="102" y="9"/>
                </a:cubicBezTo>
                <a:cubicBezTo>
                  <a:pt x="90" y="9"/>
                  <a:pt x="79" y="7"/>
                  <a:pt x="68" y="4"/>
                </a:cubicBezTo>
                <a:cubicBezTo>
                  <a:pt x="58" y="2"/>
                  <a:pt x="46" y="0"/>
                  <a:pt x="35" y="0"/>
                </a:cubicBezTo>
                <a:cubicBezTo>
                  <a:pt x="11" y="0"/>
                  <a:pt x="3" y="5"/>
                  <a:pt x="2" y="5"/>
                </a:cubicBezTo>
                <a:cubicBezTo>
                  <a:pt x="0" y="6"/>
                  <a:pt x="0" y="6"/>
                  <a:pt x="0" y="6"/>
                </a:cubicBezTo>
                <a:cubicBezTo>
                  <a:pt x="0" y="8"/>
                  <a:pt x="0" y="8"/>
                  <a:pt x="0" y="8"/>
                </a:cubicBezTo>
                <a:cubicBezTo>
                  <a:pt x="0" y="98"/>
                  <a:pt x="0" y="98"/>
                  <a:pt x="0" y="98"/>
                </a:cubicBezTo>
                <a:cubicBezTo>
                  <a:pt x="0" y="176"/>
                  <a:pt x="0" y="176"/>
                  <a:pt x="0" y="176"/>
                </a:cubicBezTo>
                <a:cubicBezTo>
                  <a:pt x="8" y="176"/>
                  <a:pt x="8" y="176"/>
                  <a:pt x="8" y="176"/>
                </a:cubicBezTo>
                <a:cubicBezTo>
                  <a:pt x="8" y="99"/>
                  <a:pt x="8" y="99"/>
                  <a:pt x="8" y="99"/>
                </a:cubicBezTo>
                <a:cubicBezTo>
                  <a:pt x="12" y="98"/>
                  <a:pt x="19" y="96"/>
                  <a:pt x="35" y="96"/>
                </a:cubicBezTo>
                <a:cubicBezTo>
                  <a:pt x="46" y="96"/>
                  <a:pt x="56" y="98"/>
                  <a:pt x="67" y="100"/>
                </a:cubicBezTo>
                <a:cubicBezTo>
                  <a:pt x="78" y="103"/>
                  <a:pt x="89" y="105"/>
                  <a:pt x="102" y="105"/>
                </a:cubicBezTo>
                <a:cubicBezTo>
                  <a:pt x="126" y="105"/>
                  <a:pt x="141" y="100"/>
                  <a:pt x="142" y="100"/>
                </a:cubicBezTo>
                <a:cubicBezTo>
                  <a:pt x="144" y="99"/>
                  <a:pt x="144" y="99"/>
                  <a:pt x="144" y="99"/>
                </a:cubicBezTo>
                <a:lnTo>
                  <a:pt x="144" y="2"/>
                </a:lnTo>
                <a:close/>
                <a:moveTo>
                  <a:pt x="136" y="93"/>
                </a:moveTo>
                <a:cubicBezTo>
                  <a:pt x="131" y="94"/>
                  <a:pt x="119" y="97"/>
                  <a:pt x="102" y="97"/>
                </a:cubicBezTo>
                <a:cubicBezTo>
                  <a:pt x="90" y="97"/>
                  <a:pt x="79" y="95"/>
                  <a:pt x="68" y="92"/>
                </a:cubicBezTo>
                <a:cubicBezTo>
                  <a:pt x="58" y="90"/>
                  <a:pt x="46" y="88"/>
                  <a:pt x="35" y="88"/>
                </a:cubicBezTo>
                <a:cubicBezTo>
                  <a:pt x="22" y="88"/>
                  <a:pt x="13" y="89"/>
                  <a:pt x="8" y="91"/>
                </a:cubicBezTo>
                <a:cubicBezTo>
                  <a:pt x="8" y="11"/>
                  <a:pt x="8" y="11"/>
                  <a:pt x="8" y="11"/>
                </a:cubicBezTo>
                <a:cubicBezTo>
                  <a:pt x="12" y="10"/>
                  <a:pt x="19" y="8"/>
                  <a:pt x="35" y="8"/>
                </a:cubicBezTo>
                <a:cubicBezTo>
                  <a:pt x="46" y="8"/>
                  <a:pt x="56" y="10"/>
                  <a:pt x="67" y="12"/>
                </a:cubicBezTo>
                <a:cubicBezTo>
                  <a:pt x="78" y="14"/>
                  <a:pt x="89" y="17"/>
                  <a:pt x="102" y="17"/>
                </a:cubicBezTo>
                <a:cubicBezTo>
                  <a:pt x="118" y="17"/>
                  <a:pt x="130" y="15"/>
                  <a:pt x="136" y="13"/>
                </a:cubicBezTo>
                <a:lnTo>
                  <a:pt x="136" y="9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8">
            <a:extLst>
              <a:ext uri="{FF2B5EF4-FFF2-40B4-BE49-F238E27FC236}">
                <a16:creationId xmlns:a16="http://schemas.microsoft.com/office/drawing/2014/main" id="{6208E068-B376-4319-BDD1-387E6B0F9261}"/>
              </a:ext>
            </a:extLst>
          </p:cNvPr>
          <p:cNvSpPr>
            <a:spLocks noEditPoints="1"/>
          </p:cNvSpPr>
          <p:nvPr/>
        </p:nvSpPr>
        <p:spPr bwMode="auto">
          <a:xfrm>
            <a:off x="7439025" y="4699000"/>
            <a:ext cx="303213" cy="87313"/>
          </a:xfrm>
          <a:custGeom>
            <a:avLst/>
            <a:gdLst>
              <a:gd name="T0" fmla="*/ 0 w 191"/>
              <a:gd name="T1" fmla="*/ 55 h 55"/>
              <a:gd name="T2" fmla="*/ 191 w 191"/>
              <a:gd name="T3" fmla="*/ 55 h 55"/>
              <a:gd name="T4" fmla="*/ 191 w 191"/>
              <a:gd name="T5" fmla="*/ 0 h 55"/>
              <a:gd name="T6" fmla="*/ 0 w 191"/>
              <a:gd name="T7" fmla="*/ 0 h 55"/>
              <a:gd name="T8" fmla="*/ 0 w 191"/>
              <a:gd name="T9" fmla="*/ 55 h 55"/>
              <a:gd name="T10" fmla="*/ 13 w 191"/>
              <a:gd name="T11" fmla="*/ 14 h 55"/>
              <a:gd name="T12" fmla="*/ 178 w 191"/>
              <a:gd name="T13" fmla="*/ 14 h 55"/>
              <a:gd name="T14" fmla="*/ 178 w 191"/>
              <a:gd name="T15" fmla="*/ 41 h 55"/>
              <a:gd name="T16" fmla="*/ 13 w 191"/>
              <a:gd name="T17" fmla="*/ 41 h 55"/>
              <a:gd name="T18" fmla="*/ 13 w 191"/>
              <a:gd name="T19" fmla="*/ 1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55">
                <a:moveTo>
                  <a:pt x="0" y="55"/>
                </a:moveTo>
                <a:lnTo>
                  <a:pt x="191" y="55"/>
                </a:lnTo>
                <a:lnTo>
                  <a:pt x="191" y="0"/>
                </a:lnTo>
                <a:lnTo>
                  <a:pt x="0" y="0"/>
                </a:lnTo>
                <a:lnTo>
                  <a:pt x="0" y="55"/>
                </a:lnTo>
                <a:close/>
                <a:moveTo>
                  <a:pt x="13" y="14"/>
                </a:moveTo>
                <a:lnTo>
                  <a:pt x="178" y="14"/>
                </a:lnTo>
                <a:lnTo>
                  <a:pt x="178" y="41"/>
                </a:lnTo>
                <a:lnTo>
                  <a:pt x="13" y="41"/>
                </a:lnTo>
                <a:lnTo>
                  <a:pt x="13" y="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9">
            <a:extLst>
              <a:ext uri="{FF2B5EF4-FFF2-40B4-BE49-F238E27FC236}">
                <a16:creationId xmlns:a16="http://schemas.microsoft.com/office/drawing/2014/main" id="{11B988AA-0533-4782-BF71-B3330ED9F8B9}"/>
              </a:ext>
            </a:extLst>
          </p:cNvPr>
          <p:cNvSpPr>
            <a:spLocks noEditPoints="1"/>
          </p:cNvSpPr>
          <p:nvPr/>
        </p:nvSpPr>
        <p:spPr bwMode="auto">
          <a:xfrm>
            <a:off x="7394575" y="4645025"/>
            <a:ext cx="392113"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136 w 144"/>
              <a:gd name="T19" fmla="*/ 176 h 192"/>
              <a:gd name="T20" fmla="*/ 128 w 144"/>
              <a:gd name="T21" fmla="*/ 184 h 192"/>
              <a:gd name="T22" fmla="*/ 16 w 144"/>
              <a:gd name="T23" fmla="*/ 184 h 192"/>
              <a:gd name="T24" fmla="*/ 8 w 144"/>
              <a:gd name="T25" fmla="*/ 176 h 192"/>
              <a:gd name="T26" fmla="*/ 8 w 144"/>
              <a:gd name="T27" fmla="*/ 16 h 192"/>
              <a:gd name="T28" fmla="*/ 16 w 144"/>
              <a:gd name="T29" fmla="*/ 8 h 192"/>
              <a:gd name="T30" fmla="*/ 128 w 144"/>
              <a:gd name="T31" fmla="*/ 8 h 192"/>
              <a:gd name="T32" fmla="*/ 136 w 144"/>
              <a:gd name="T33" fmla="*/ 16 h 192"/>
              <a:gd name="T34" fmla="*/ 136 w 144"/>
              <a:gd name="T35" fmla="*/ 17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92">
                <a:moveTo>
                  <a:pt x="128" y="0"/>
                </a:moveTo>
                <a:cubicBezTo>
                  <a:pt x="16" y="0"/>
                  <a:pt x="16" y="0"/>
                  <a:pt x="16" y="0"/>
                </a:cubicBezTo>
                <a:cubicBezTo>
                  <a:pt x="8" y="0"/>
                  <a:pt x="0" y="7"/>
                  <a:pt x="0" y="16"/>
                </a:cubicBezTo>
                <a:cubicBezTo>
                  <a:pt x="0" y="176"/>
                  <a:pt x="0" y="176"/>
                  <a:pt x="0" y="176"/>
                </a:cubicBezTo>
                <a:cubicBezTo>
                  <a:pt x="0" y="184"/>
                  <a:pt x="8" y="192"/>
                  <a:pt x="16" y="192"/>
                </a:cubicBezTo>
                <a:cubicBezTo>
                  <a:pt x="128" y="192"/>
                  <a:pt x="128" y="192"/>
                  <a:pt x="128" y="192"/>
                </a:cubicBezTo>
                <a:cubicBezTo>
                  <a:pt x="137" y="192"/>
                  <a:pt x="144" y="184"/>
                  <a:pt x="144" y="176"/>
                </a:cubicBezTo>
                <a:cubicBezTo>
                  <a:pt x="144" y="16"/>
                  <a:pt x="144" y="16"/>
                  <a:pt x="144" y="16"/>
                </a:cubicBezTo>
                <a:cubicBezTo>
                  <a:pt x="144" y="7"/>
                  <a:pt x="137" y="0"/>
                  <a:pt x="128" y="0"/>
                </a:cubicBezTo>
                <a:close/>
                <a:moveTo>
                  <a:pt x="136" y="176"/>
                </a:moveTo>
                <a:cubicBezTo>
                  <a:pt x="136" y="180"/>
                  <a:pt x="133" y="184"/>
                  <a:pt x="128" y="184"/>
                </a:cubicBezTo>
                <a:cubicBezTo>
                  <a:pt x="16" y="184"/>
                  <a:pt x="16" y="184"/>
                  <a:pt x="16" y="184"/>
                </a:cubicBezTo>
                <a:cubicBezTo>
                  <a:pt x="12" y="184"/>
                  <a:pt x="8" y="180"/>
                  <a:pt x="8" y="176"/>
                </a:cubicBezTo>
                <a:cubicBezTo>
                  <a:pt x="8" y="16"/>
                  <a:pt x="8" y="16"/>
                  <a:pt x="8" y="16"/>
                </a:cubicBezTo>
                <a:cubicBezTo>
                  <a:pt x="8" y="11"/>
                  <a:pt x="12" y="8"/>
                  <a:pt x="16" y="8"/>
                </a:cubicBezTo>
                <a:cubicBezTo>
                  <a:pt x="128" y="8"/>
                  <a:pt x="128" y="8"/>
                  <a:pt x="128" y="8"/>
                </a:cubicBezTo>
                <a:cubicBezTo>
                  <a:pt x="133" y="8"/>
                  <a:pt x="136" y="11"/>
                  <a:pt x="136" y="16"/>
                </a:cubicBezTo>
                <a:lnTo>
                  <a:pt x="136" y="17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0">
            <a:extLst>
              <a:ext uri="{FF2B5EF4-FFF2-40B4-BE49-F238E27FC236}">
                <a16:creationId xmlns:a16="http://schemas.microsoft.com/office/drawing/2014/main" id="{F8DC2DF1-FDB9-4241-8604-5C2C05A5CFF2}"/>
              </a:ext>
            </a:extLst>
          </p:cNvPr>
          <p:cNvSpPr>
            <a:spLocks/>
          </p:cNvSpPr>
          <p:nvPr/>
        </p:nvSpPr>
        <p:spPr bwMode="auto">
          <a:xfrm>
            <a:off x="7439025"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1">
            <a:extLst>
              <a:ext uri="{FF2B5EF4-FFF2-40B4-BE49-F238E27FC236}">
                <a16:creationId xmlns:a16="http://schemas.microsoft.com/office/drawing/2014/main" id="{DFD0C5C3-6B00-4869-B781-550A5C90AF6E}"/>
              </a:ext>
            </a:extLst>
          </p:cNvPr>
          <p:cNvSpPr>
            <a:spLocks/>
          </p:cNvSpPr>
          <p:nvPr/>
        </p:nvSpPr>
        <p:spPr bwMode="auto">
          <a:xfrm>
            <a:off x="7439025" y="4927600"/>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2">
            <a:extLst>
              <a:ext uri="{FF2B5EF4-FFF2-40B4-BE49-F238E27FC236}">
                <a16:creationId xmlns:a16="http://schemas.microsoft.com/office/drawing/2014/main" id="{E8137B2C-CFC7-4FCF-ABC6-6105429BAE14}"/>
              </a:ext>
            </a:extLst>
          </p:cNvPr>
          <p:cNvSpPr>
            <a:spLocks/>
          </p:cNvSpPr>
          <p:nvPr/>
        </p:nvSpPr>
        <p:spPr bwMode="auto">
          <a:xfrm>
            <a:off x="7439025" y="5037138"/>
            <a:ext cx="85725" cy="87313"/>
          </a:xfrm>
          <a:custGeom>
            <a:avLst/>
            <a:gdLst>
              <a:gd name="T0" fmla="*/ 13 w 54"/>
              <a:gd name="T1" fmla="*/ 41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1 h 55"/>
              <a:gd name="T14" fmla="*/ 41 w 54"/>
              <a:gd name="T15" fmla="*/ 41 h 55"/>
              <a:gd name="T16" fmla="*/ 13 w 54"/>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1"/>
                </a:moveTo>
                <a:lnTo>
                  <a:pt x="13" y="14"/>
                </a:lnTo>
                <a:lnTo>
                  <a:pt x="13" y="0"/>
                </a:lnTo>
                <a:lnTo>
                  <a:pt x="0" y="0"/>
                </a:lnTo>
                <a:lnTo>
                  <a:pt x="0" y="55"/>
                </a:lnTo>
                <a:lnTo>
                  <a:pt x="54" y="55"/>
                </a:lnTo>
                <a:lnTo>
                  <a:pt x="54" y="41"/>
                </a:lnTo>
                <a:lnTo>
                  <a:pt x="41" y="41"/>
                </a:lnTo>
                <a:lnTo>
                  <a:pt x="13" y="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3">
            <a:extLst>
              <a:ext uri="{FF2B5EF4-FFF2-40B4-BE49-F238E27FC236}">
                <a16:creationId xmlns:a16="http://schemas.microsoft.com/office/drawing/2014/main" id="{314E59CA-EEA9-4883-BBF7-586BF536FBA3}"/>
              </a:ext>
            </a:extLst>
          </p:cNvPr>
          <p:cNvSpPr>
            <a:spLocks/>
          </p:cNvSpPr>
          <p:nvPr/>
        </p:nvSpPr>
        <p:spPr bwMode="auto">
          <a:xfrm>
            <a:off x="7546975" y="4818063"/>
            <a:ext cx="87313" cy="87313"/>
          </a:xfrm>
          <a:custGeom>
            <a:avLst/>
            <a:gdLst>
              <a:gd name="T0" fmla="*/ 14 w 55"/>
              <a:gd name="T1" fmla="*/ 42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2 h 55"/>
              <a:gd name="T14" fmla="*/ 41 w 55"/>
              <a:gd name="T15" fmla="*/ 42 h 55"/>
              <a:gd name="T16" fmla="*/ 14 w 55"/>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2"/>
                </a:moveTo>
                <a:lnTo>
                  <a:pt x="14" y="14"/>
                </a:lnTo>
                <a:lnTo>
                  <a:pt x="14" y="0"/>
                </a:lnTo>
                <a:lnTo>
                  <a:pt x="0" y="0"/>
                </a:lnTo>
                <a:lnTo>
                  <a:pt x="0" y="55"/>
                </a:lnTo>
                <a:lnTo>
                  <a:pt x="55" y="55"/>
                </a:lnTo>
                <a:lnTo>
                  <a:pt x="55" y="42"/>
                </a:lnTo>
                <a:lnTo>
                  <a:pt x="41" y="42"/>
                </a:lnTo>
                <a:lnTo>
                  <a:pt x="14"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4">
            <a:extLst>
              <a:ext uri="{FF2B5EF4-FFF2-40B4-BE49-F238E27FC236}">
                <a16:creationId xmlns:a16="http://schemas.microsoft.com/office/drawing/2014/main" id="{F43918D7-7890-41B1-9B37-601F02ECBC6E}"/>
              </a:ext>
            </a:extLst>
          </p:cNvPr>
          <p:cNvSpPr>
            <a:spLocks/>
          </p:cNvSpPr>
          <p:nvPr/>
        </p:nvSpPr>
        <p:spPr bwMode="auto">
          <a:xfrm>
            <a:off x="7656512" y="4818063"/>
            <a:ext cx="85725" cy="87313"/>
          </a:xfrm>
          <a:custGeom>
            <a:avLst/>
            <a:gdLst>
              <a:gd name="T0" fmla="*/ 13 w 54"/>
              <a:gd name="T1" fmla="*/ 42 h 55"/>
              <a:gd name="T2" fmla="*/ 13 w 54"/>
              <a:gd name="T3" fmla="*/ 14 h 55"/>
              <a:gd name="T4" fmla="*/ 13 w 54"/>
              <a:gd name="T5" fmla="*/ 0 h 55"/>
              <a:gd name="T6" fmla="*/ 0 w 54"/>
              <a:gd name="T7" fmla="*/ 0 h 55"/>
              <a:gd name="T8" fmla="*/ 0 w 54"/>
              <a:gd name="T9" fmla="*/ 55 h 55"/>
              <a:gd name="T10" fmla="*/ 54 w 54"/>
              <a:gd name="T11" fmla="*/ 55 h 55"/>
              <a:gd name="T12" fmla="*/ 54 w 54"/>
              <a:gd name="T13" fmla="*/ 42 h 55"/>
              <a:gd name="T14" fmla="*/ 41 w 54"/>
              <a:gd name="T15" fmla="*/ 42 h 55"/>
              <a:gd name="T16" fmla="*/ 13 w 54"/>
              <a:gd name="T17"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5">
                <a:moveTo>
                  <a:pt x="13" y="42"/>
                </a:moveTo>
                <a:lnTo>
                  <a:pt x="13" y="14"/>
                </a:lnTo>
                <a:lnTo>
                  <a:pt x="13" y="0"/>
                </a:lnTo>
                <a:lnTo>
                  <a:pt x="0" y="0"/>
                </a:lnTo>
                <a:lnTo>
                  <a:pt x="0" y="55"/>
                </a:lnTo>
                <a:lnTo>
                  <a:pt x="54" y="55"/>
                </a:lnTo>
                <a:lnTo>
                  <a:pt x="54" y="42"/>
                </a:lnTo>
                <a:lnTo>
                  <a:pt x="41" y="42"/>
                </a:lnTo>
                <a:lnTo>
                  <a:pt x="13" y="4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5">
            <a:extLst>
              <a:ext uri="{FF2B5EF4-FFF2-40B4-BE49-F238E27FC236}">
                <a16:creationId xmlns:a16="http://schemas.microsoft.com/office/drawing/2014/main" id="{87E06AC0-6120-4135-A0C6-30901C44FA31}"/>
              </a:ext>
            </a:extLst>
          </p:cNvPr>
          <p:cNvSpPr>
            <a:spLocks/>
          </p:cNvSpPr>
          <p:nvPr/>
        </p:nvSpPr>
        <p:spPr bwMode="auto">
          <a:xfrm>
            <a:off x="7546975" y="4927600"/>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6">
            <a:extLst>
              <a:ext uri="{FF2B5EF4-FFF2-40B4-BE49-F238E27FC236}">
                <a16:creationId xmlns:a16="http://schemas.microsoft.com/office/drawing/2014/main" id="{66BE1F1C-9B4E-4EAE-8AEC-B21346174421}"/>
              </a:ext>
            </a:extLst>
          </p:cNvPr>
          <p:cNvSpPr>
            <a:spLocks/>
          </p:cNvSpPr>
          <p:nvPr/>
        </p:nvSpPr>
        <p:spPr bwMode="auto">
          <a:xfrm>
            <a:off x="7546975" y="5037138"/>
            <a:ext cx="87313" cy="87313"/>
          </a:xfrm>
          <a:custGeom>
            <a:avLst/>
            <a:gdLst>
              <a:gd name="T0" fmla="*/ 14 w 55"/>
              <a:gd name="T1" fmla="*/ 41 h 55"/>
              <a:gd name="T2" fmla="*/ 14 w 55"/>
              <a:gd name="T3" fmla="*/ 14 h 55"/>
              <a:gd name="T4" fmla="*/ 14 w 55"/>
              <a:gd name="T5" fmla="*/ 0 h 55"/>
              <a:gd name="T6" fmla="*/ 0 w 55"/>
              <a:gd name="T7" fmla="*/ 0 h 55"/>
              <a:gd name="T8" fmla="*/ 0 w 55"/>
              <a:gd name="T9" fmla="*/ 55 h 55"/>
              <a:gd name="T10" fmla="*/ 55 w 55"/>
              <a:gd name="T11" fmla="*/ 55 h 55"/>
              <a:gd name="T12" fmla="*/ 55 w 55"/>
              <a:gd name="T13" fmla="*/ 41 h 55"/>
              <a:gd name="T14" fmla="*/ 41 w 55"/>
              <a:gd name="T15" fmla="*/ 41 h 55"/>
              <a:gd name="T16" fmla="*/ 14 w 55"/>
              <a:gd name="T17" fmla="*/ 41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5">
                <a:moveTo>
                  <a:pt x="14" y="41"/>
                </a:moveTo>
                <a:lnTo>
                  <a:pt x="14" y="14"/>
                </a:lnTo>
                <a:lnTo>
                  <a:pt x="14" y="0"/>
                </a:lnTo>
                <a:lnTo>
                  <a:pt x="0" y="0"/>
                </a:lnTo>
                <a:lnTo>
                  <a:pt x="0" y="55"/>
                </a:lnTo>
                <a:lnTo>
                  <a:pt x="55" y="55"/>
                </a:lnTo>
                <a:lnTo>
                  <a:pt x="55" y="41"/>
                </a:lnTo>
                <a:lnTo>
                  <a:pt x="41" y="41"/>
                </a:lnTo>
                <a:lnTo>
                  <a:pt x="14" y="4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7">
            <a:extLst>
              <a:ext uri="{FF2B5EF4-FFF2-40B4-BE49-F238E27FC236}">
                <a16:creationId xmlns:a16="http://schemas.microsoft.com/office/drawing/2014/main" id="{6BDC220A-2AED-4AE4-82DD-DE0FDB027957}"/>
              </a:ext>
            </a:extLst>
          </p:cNvPr>
          <p:cNvSpPr>
            <a:spLocks/>
          </p:cNvSpPr>
          <p:nvPr/>
        </p:nvSpPr>
        <p:spPr bwMode="auto">
          <a:xfrm>
            <a:off x="7656512" y="4927600"/>
            <a:ext cx="85725" cy="196850"/>
          </a:xfrm>
          <a:custGeom>
            <a:avLst/>
            <a:gdLst>
              <a:gd name="T0" fmla="*/ 13 w 54"/>
              <a:gd name="T1" fmla="*/ 110 h 124"/>
              <a:gd name="T2" fmla="*/ 13 w 54"/>
              <a:gd name="T3" fmla="*/ 83 h 124"/>
              <a:gd name="T4" fmla="*/ 13 w 54"/>
              <a:gd name="T5" fmla="*/ 0 h 124"/>
              <a:gd name="T6" fmla="*/ 0 w 54"/>
              <a:gd name="T7" fmla="*/ 0 h 124"/>
              <a:gd name="T8" fmla="*/ 0 w 54"/>
              <a:gd name="T9" fmla="*/ 124 h 124"/>
              <a:gd name="T10" fmla="*/ 54 w 54"/>
              <a:gd name="T11" fmla="*/ 124 h 124"/>
              <a:gd name="T12" fmla="*/ 54 w 54"/>
              <a:gd name="T13" fmla="*/ 110 h 124"/>
              <a:gd name="T14" fmla="*/ 41 w 54"/>
              <a:gd name="T15" fmla="*/ 110 h 124"/>
              <a:gd name="T16" fmla="*/ 13 w 54"/>
              <a:gd name="T17" fmla="*/ 1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24">
                <a:moveTo>
                  <a:pt x="13" y="110"/>
                </a:moveTo>
                <a:lnTo>
                  <a:pt x="13" y="83"/>
                </a:lnTo>
                <a:lnTo>
                  <a:pt x="13" y="0"/>
                </a:lnTo>
                <a:lnTo>
                  <a:pt x="0" y="0"/>
                </a:lnTo>
                <a:lnTo>
                  <a:pt x="0" y="124"/>
                </a:lnTo>
                <a:lnTo>
                  <a:pt x="54" y="124"/>
                </a:lnTo>
                <a:lnTo>
                  <a:pt x="54" y="110"/>
                </a:lnTo>
                <a:lnTo>
                  <a:pt x="41" y="110"/>
                </a:lnTo>
                <a:lnTo>
                  <a:pt x="13" y="1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063826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CDD8E6-B5C0-467B-A605-AD1F3E22FBEC}"/>
              </a:ext>
            </a:extLst>
          </p:cNvPr>
          <p:cNvSpPr>
            <a:spLocks noGrp="1"/>
          </p:cNvSpPr>
          <p:nvPr>
            <p:ph type="body" sz="quarter" idx="12"/>
          </p:nvPr>
        </p:nvSpPr>
        <p:spPr/>
        <p:txBody>
          <a:bodyPr/>
          <a:lstStyle/>
          <a:p>
            <a:endParaRPr lang="zh-CN" altLang="en-US"/>
          </a:p>
        </p:txBody>
      </p:sp>
      <p:sp>
        <p:nvSpPr>
          <p:cNvPr id="3" name="文本占位符 2">
            <a:extLst>
              <a:ext uri="{FF2B5EF4-FFF2-40B4-BE49-F238E27FC236}">
                <a16:creationId xmlns:a16="http://schemas.microsoft.com/office/drawing/2014/main" id="{4751D4F4-CA64-4963-939E-DDE1C4AE0458}"/>
              </a:ext>
            </a:extLst>
          </p:cNvPr>
          <p:cNvSpPr>
            <a:spLocks noGrp="1"/>
          </p:cNvSpPr>
          <p:nvPr>
            <p:ph type="body" sz="quarter" idx="13"/>
          </p:nvPr>
        </p:nvSpPr>
        <p:spPr/>
        <p:txBody>
          <a:bodyPr/>
          <a:lstStyle/>
          <a:p>
            <a:endParaRPr lang="zh-CN" altLang="en-US"/>
          </a:p>
        </p:txBody>
      </p:sp>
      <p:sp>
        <p:nvSpPr>
          <p:cNvPr id="4" name="文本占位符 3">
            <a:extLst>
              <a:ext uri="{FF2B5EF4-FFF2-40B4-BE49-F238E27FC236}">
                <a16:creationId xmlns:a16="http://schemas.microsoft.com/office/drawing/2014/main" id="{E574C7B2-EDE8-4310-9222-525D6B82BBAF}"/>
              </a:ext>
            </a:extLst>
          </p:cNvPr>
          <p:cNvSpPr>
            <a:spLocks noGrp="1"/>
          </p:cNvSpPr>
          <p:nvPr>
            <p:ph type="body" sz="quarter" idx="14"/>
          </p:nvPr>
        </p:nvSpPr>
        <p:spPr/>
        <p:txBody>
          <a:bodyPr/>
          <a:lstStyle/>
          <a:p>
            <a:r>
              <a:rPr lang="zh-CN" altLang="en-US" dirty="0"/>
              <a:t>图标</a:t>
            </a:r>
          </a:p>
        </p:txBody>
      </p:sp>
      <p:sp>
        <p:nvSpPr>
          <p:cNvPr id="8" name="Freeform 5">
            <a:extLst>
              <a:ext uri="{FF2B5EF4-FFF2-40B4-BE49-F238E27FC236}">
                <a16:creationId xmlns:a16="http://schemas.microsoft.com/office/drawing/2014/main" id="{2D80F6B9-3A05-4619-B1B9-5EE9DDA05144}"/>
              </a:ext>
            </a:extLst>
          </p:cNvPr>
          <p:cNvSpPr>
            <a:spLocks/>
          </p:cNvSpPr>
          <p:nvPr/>
        </p:nvSpPr>
        <p:spPr bwMode="auto">
          <a:xfrm>
            <a:off x="3692526" y="1762126"/>
            <a:ext cx="109538" cy="107950"/>
          </a:xfrm>
          <a:custGeom>
            <a:avLst/>
            <a:gdLst>
              <a:gd name="T0" fmla="*/ 0 w 69"/>
              <a:gd name="T1" fmla="*/ 68 h 68"/>
              <a:gd name="T2" fmla="*/ 69 w 69"/>
              <a:gd name="T3" fmla="*/ 68 h 68"/>
              <a:gd name="T4" fmla="*/ 0 w 69"/>
              <a:gd name="T5" fmla="*/ 0 h 68"/>
              <a:gd name="T6" fmla="*/ 0 w 69"/>
              <a:gd name="T7" fmla="*/ 68 h 68"/>
            </a:gdLst>
            <a:ahLst/>
            <a:cxnLst>
              <a:cxn ang="0">
                <a:pos x="T0" y="T1"/>
              </a:cxn>
              <a:cxn ang="0">
                <a:pos x="T2" y="T3"/>
              </a:cxn>
              <a:cxn ang="0">
                <a:pos x="T4" y="T5"/>
              </a:cxn>
              <a:cxn ang="0">
                <a:pos x="T6" y="T7"/>
              </a:cxn>
            </a:cxnLst>
            <a:rect l="0" t="0" r="r" b="b"/>
            <a:pathLst>
              <a:path w="69" h="68">
                <a:moveTo>
                  <a:pt x="0" y="68"/>
                </a:moveTo>
                <a:lnTo>
                  <a:pt x="69" y="68"/>
                </a:lnTo>
                <a:lnTo>
                  <a:pt x="0" y="0"/>
                </a:lnTo>
                <a:lnTo>
                  <a:pt x="0" y="6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6">
            <a:extLst>
              <a:ext uri="{FF2B5EF4-FFF2-40B4-BE49-F238E27FC236}">
                <a16:creationId xmlns:a16="http://schemas.microsoft.com/office/drawing/2014/main" id="{626CC253-CF69-43CC-8CCE-07D2E3D6C620}"/>
              </a:ext>
            </a:extLst>
          </p:cNvPr>
          <p:cNvSpPr>
            <a:spLocks/>
          </p:cNvSpPr>
          <p:nvPr/>
        </p:nvSpPr>
        <p:spPr bwMode="auto">
          <a:xfrm>
            <a:off x="3454401" y="1762126"/>
            <a:ext cx="347663" cy="479425"/>
          </a:xfrm>
          <a:custGeom>
            <a:avLst/>
            <a:gdLst>
              <a:gd name="T0" fmla="*/ 136 w 219"/>
              <a:gd name="T1" fmla="*/ 68 h 302"/>
              <a:gd name="T2" fmla="*/ 136 w 219"/>
              <a:gd name="T3" fmla="*/ 0 h 302"/>
              <a:gd name="T4" fmla="*/ 95 w 219"/>
              <a:gd name="T5" fmla="*/ 0 h 302"/>
              <a:gd name="T6" fmla="*/ 82 w 219"/>
              <a:gd name="T7" fmla="*/ 0 h 302"/>
              <a:gd name="T8" fmla="*/ 61 w 219"/>
              <a:gd name="T9" fmla="*/ 0 h 302"/>
              <a:gd name="T10" fmla="*/ 0 w 219"/>
              <a:gd name="T11" fmla="*/ 0 h 302"/>
              <a:gd name="T12" fmla="*/ 0 w 219"/>
              <a:gd name="T13" fmla="*/ 302 h 302"/>
              <a:gd name="T14" fmla="*/ 219 w 219"/>
              <a:gd name="T15" fmla="*/ 302 h 302"/>
              <a:gd name="T16" fmla="*/ 219 w 219"/>
              <a:gd name="T17" fmla="*/ 285 h 302"/>
              <a:gd name="T18" fmla="*/ 219 w 219"/>
              <a:gd name="T19" fmla="*/ 247 h 302"/>
              <a:gd name="T20" fmla="*/ 219 w 219"/>
              <a:gd name="T21" fmla="*/ 233 h 302"/>
              <a:gd name="T22" fmla="*/ 219 w 219"/>
              <a:gd name="T23" fmla="*/ 82 h 302"/>
              <a:gd name="T24" fmla="*/ 136 w 219"/>
              <a:gd name="T25" fmla="*/ 82 h 302"/>
              <a:gd name="T26" fmla="*/ 136 w 219"/>
              <a:gd name="T27"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302">
                <a:moveTo>
                  <a:pt x="136" y="68"/>
                </a:moveTo>
                <a:lnTo>
                  <a:pt x="136" y="0"/>
                </a:lnTo>
                <a:lnTo>
                  <a:pt x="95" y="0"/>
                </a:lnTo>
                <a:lnTo>
                  <a:pt x="82" y="0"/>
                </a:lnTo>
                <a:lnTo>
                  <a:pt x="61" y="0"/>
                </a:lnTo>
                <a:lnTo>
                  <a:pt x="0" y="0"/>
                </a:lnTo>
                <a:lnTo>
                  <a:pt x="0" y="302"/>
                </a:lnTo>
                <a:lnTo>
                  <a:pt x="219" y="302"/>
                </a:lnTo>
                <a:lnTo>
                  <a:pt x="219" y="285"/>
                </a:lnTo>
                <a:lnTo>
                  <a:pt x="219" y="247"/>
                </a:lnTo>
                <a:lnTo>
                  <a:pt x="219" y="233"/>
                </a:lnTo>
                <a:lnTo>
                  <a:pt x="219" y="82"/>
                </a:lnTo>
                <a:lnTo>
                  <a:pt x="136" y="82"/>
                </a:lnTo>
                <a:lnTo>
                  <a:pt x="136" y="6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
            <a:extLst>
              <a:ext uri="{FF2B5EF4-FFF2-40B4-BE49-F238E27FC236}">
                <a16:creationId xmlns:a16="http://schemas.microsoft.com/office/drawing/2014/main" id="{A31899ED-2E56-455A-B2CF-80551769EEB2}"/>
              </a:ext>
            </a:extLst>
          </p:cNvPr>
          <p:cNvSpPr>
            <a:spLocks/>
          </p:cNvSpPr>
          <p:nvPr/>
        </p:nvSpPr>
        <p:spPr bwMode="auto">
          <a:xfrm>
            <a:off x="3822701" y="1674813"/>
            <a:ext cx="109538" cy="107950"/>
          </a:xfrm>
          <a:custGeom>
            <a:avLst/>
            <a:gdLst>
              <a:gd name="T0" fmla="*/ 0 w 69"/>
              <a:gd name="T1" fmla="*/ 0 h 68"/>
              <a:gd name="T2" fmla="*/ 0 w 69"/>
              <a:gd name="T3" fmla="*/ 68 h 68"/>
              <a:gd name="T4" fmla="*/ 69 w 69"/>
              <a:gd name="T5" fmla="*/ 68 h 68"/>
              <a:gd name="T6" fmla="*/ 0 w 69"/>
              <a:gd name="T7" fmla="*/ 0 h 68"/>
            </a:gdLst>
            <a:ahLst/>
            <a:cxnLst>
              <a:cxn ang="0">
                <a:pos x="T0" y="T1"/>
              </a:cxn>
              <a:cxn ang="0">
                <a:pos x="T2" y="T3"/>
              </a:cxn>
              <a:cxn ang="0">
                <a:pos x="T4" y="T5"/>
              </a:cxn>
              <a:cxn ang="0">
                <a:pos x="T6" y="T7"/>
              </a:cxn>
            </a:cxnLst>
            <a:rect l="0" t="0" r="r" b="b"/>
            <a:pathLst>
              <a:path w="69" h="68">
                <a:moveTo>
                  <a:pt x="0" y="0"/>
                </a:moveTo>
                <a:lnTo>
                  <a:pt x="0" y="68"/>
                </a:lnTo>
                <a:lnTo>
                  <a:pt x="69" y="68"/>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8">
            <a:extLst>
              <a:ext uri="{FF2B5EF4-FFF2-40B4-BE49-F238E27FC236}">
                <a16:creationId xmlns:a16="http://schemas.microsoft.com/office/drawing/2014/main" id="{4AEA1634-DAF3-4427-B5B2-FEB307DE6063}"/>
              </a:ext>
            </a:extLst>
          </p:cNvPr>
          <p:cNvSpPr>
            <a:spLocks/>
          </p:cNvSpPr>
          <p:nvPr/>
        </p:nvSpPr>
        <p:spPr bwMode="auto">
          <a:xfrm>
            <a:off x="3584576" y="1674813"/>
            <a:ext cx="347663" cy="479425"/>
          </a:xfrm>
          <a:custGeom>
            <a:avLst/>
            <a:gdLst>
              <a:gd name="T0" fmla="*/ 137 w 219"/>
              <a:gd name="T1" fmla="*/ 68 h 302"/>
              <a:gd name="T2" fmla="*/ 137 w 219"/>
              <a:gd name="T3" fmla="*/ 0 h 302"/>
              <a:gd name="T4" fmla="*/ 96 w 219"/>
              <a:gd name="T5" fmla="*/ 0 h 302"/>
              <a:gd name="T6" fmla="*/ 82 w 219"/>
              <a:gd name="T7" fmla="*/ 0 h 302"/>
              <a:gd name="T8" fmla="*/ 61 w 219"/>
              <a:gd name="T9" fmla="*/ 0 h 302"/>
              <a:gd name="T10" fmla="*/ 0 w 219"/>
              <a:gd name="T11" fmla="*/ 0 h 302"/>
              <a:gd name="T12" fmla="*/ 0 w 219"/>
              <a:gd name="T13" fmla="*/ 41 h 302"/>
              <a:gd name="T14" fmla="*/ 13 w 219"/>
              <a:gd name="T15" fmla="*/ 41 h 302"/>
              <a:gd name="T16" fmla="*/ 68 w 219"/>
              <a:gd name="T17" fmla="*/ 41 h 302"/>
              <a:gd name="T18" fmla="*/ 75 w 219"/>
              <a:gd name="T19" fmla="*/ 41 h 302"/>
              <a:gd name="T20" fmla="*/ 78 w 219"/>
              <a:gd name="T21" fmla="*/ 44 h 302"/>
              <a:gd name="T22" fmla="*/ 147 w 219"/>
              <a:gd name="T23" fmla="*/ 113 h 302"/>
              <a:gd name="T24" fmla="*/ 150 w 219"/>
              <a:gd name="T25" fmla="*/ 118 h 302"/>
              <a:gd name="T26" fmla="*/ 150 w 219"/>
              <a:gd name="T27" fmla="*/ 123 h 302"/>
              <a:gd name="T28" fmla="*/ 150 w 219"/>
              <a:gd name="T29" fmla="*/ 288 h 302"/>
              <a:gd name="T30" fmla="*/ 150 w 219"/>
              <a:gd name="T31" fmla="*/ 302 h 302"/>
              <a:gd name="T32" fmla="*/ 219 w 219"/>
              <a:gd name="T33" fmla="*/ 302 h 302"/>
              <a:gd name="T34" fmla="*/ 219 w 219"/>
              <a:gd name="T35" fmla="*/ 285 h 302"/>
              <a:gd name="T36" fmla="*/ 219 w 219"/>
              <a:gd name="T37" fmla="*/ 247 h 302"/>
              <a:gd name="T38" fmla="*/ 219 w 219"/>
              <a:gd name="T39" fmla="*/ 233 h 302"/>
              <a:gd name="T40" fmla="*/ 219 w 219"/>
              <a:gd name="T41" fmla="*/ 82 h 302"/>
              <a:gd name="T42" fmla="*/ 137 w 219"/>
              <a:gd name="T43" fmla="*/ 82 h 302"/>
              <a:gd name="T44" fmla="*/ 137 w 219"/>
              <a:gd name="T45" fmla="*/ 6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9" h="302">
                <a:moveTo>
                  <a:pt x="137" y="68"/>
                </a:moveTo>
                <a:lnTo>
                  <a:pt x="137" y="0"/>
                </a:lnTo>
                <a:lnTo>
                  <a:pt x="96" y="0"/>
                </a:lnTo>
                <a:lnTo>
                  <a:pt x="82" y="0"/>
                </a:lnTo>
                <a:lnTo>
                  <a:pt x="61" y="0"/>
                </a:lnTo>
                <a:lnTo>
                  <a:pt x="0" y="0"/>
                </a:lnTo>
                <a:lnTo>
                  <a:pt x="0" y="41"/>
                </a:lnTo>
                <a:lnTo>
                  <a:pt x="13" y="41"/>
                </a:lnTo>
                <a:lnTo>
                  <a:pt x="68" y="41"/>
                </a:lnTo>
                <a:lnTo>
                  <a:pt x="75" y="41"/>
                </a:lnTo>
                <a:lnTo>
                  <a:pt x="78" y="44"/>
                </a:lnTo>
                <a:lnTo>
                  <a:pt x="147" y="113"/>
                </a:lnTo>
                <a:lnTo>
                  <a:pt x="150" y="118"/>
                </a:lnTo>
                <a:lnTo>
                  <a:pt x="150" y="123"/>
                </a:lnTo>
                <a:lnTo>
                  <a:pt x="150" y="288"/>
                </a:lnTo>
                <a:lnTo>
                  <a:pt x="150" y="302"/>
                </a:lnTo>
                <a:lnTo>
                  <a:pt x="219" y="302"/>
                </a:lnTo>
                <a:lnTo>
                  <a:pt x="219" y="285"/>
                </a:lnTo>
                <a:lnTo>
                  <a:pt x="219" y="247"/>
                </a:lnTo>
                <a:lnTo>
                  <a:pt x="219" y="233"/>
                </a:lnTo>
                <a:lnTo>
                  <a:pt x="219" y="82"/>
                </a:lnTo>
                <a:lnTo>
                  <a:pt x="137" y="82"/>
                </a:lnTo>
                <a:lnTo>
                  <a:pt x="137" y="6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718856B3-881B-4EBF-B74C-3DD6CC0BBDD7}"/>
              </a:ext>
            </a:extLst>
          </p:cNvPr>
          <p:cNvSpPr>
            <a:spLocks/>
          </p:cNvSpPr>
          <p:nvPr/>
        </p:nvSpPr>
        <p:spPr bwMode="auto">
          <a:xfrm>
            <a:off x="4443413" y="1751013"/>
            <a:ext cx="433388" cy="414338"/>
          </a:xfrm>
          <a:custGeom>
            <a:avLst/>
            <a:gdLst>
              <a:gd name="T0" fmla="*/ 143 w 273"/>
              <a:gd name="T1" fmla="*/ 0 h 261"/>
              <a:gd name="T2" fmla="*/ 143 w 273"/>
              <a:gd name="T3" fmla="*/ 149 h 261"/>
              <a:gd name="T4" fmla="*/ 196 w 273"/>
              <a:gd name="T5" fmla="*/ 96 h 261"/>
              <a:gd name="T6" fmla="*/ 207 w 273"/>
              <a:gd name="T7" fmla="*/ 104 h 261"/>
              <a:gd name="T8" fmla="*/ 136 w 273"/>
              <a:gd name="T9" fmla="*/ 175 h 261"/>
              <a:gd name="T10" fmla="*/ 68 w 273"/>
              <a:gd name="T11" fmla="*/ 104 h 261"/>
              <a:gd name="T12" fmla="*/ 77 w 273"/>
              <a:gd name="T13" fmla="*/ 96 h 261"/>
              <a:gd name="T14" fmla="*/ 130 w 273"/>
              <a:gd name="T15" fmla="*/ 149 h 261"/>
              <a:gd name="T16" fmla="*/ 130 w 273"/>
              <a:gd name="T17" fmla="*/ 0 h 261"/>
              <a:gd name="T18" fmla="*/ 0 w 273"/>
              <a:gd name="T19" fmla="*/ 0 h 261"/>
              <a:gd name="T20" fmla="*/ 0 w 273"/>
              <a:gd name="T21" fmla="*/ 261 h 261"/>
              <a:gd name="T22" fmla="*/ 273 w 273"/>
              <a:gd name="T23" fmla="*/ 261 h 261"/>
              <a:gd name="T24" fmla="*/ 273 w 273"/>
              <a:gd name="T25" fmla="*/ 0 h 261"/>
              <a:gd name="T26" fmla="*/ 143 w 273"/>
              <a:gd name="T27"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0"/>
                </a:moveTo>
                <a:lnTo>
                  <a:pt x="143" y="149"/>
                </a:lnTo>
                <a:lnTo>
                  <a:pt x="196" y="96"/>
                </a:lnTo>
                <a:lnTo>
                  <a:pt x="207" y="104"/>
                </a:lnTo>
                <a:lnTo>
                  <a:pt x="136" y="175"/>
                </a:lnTo>
                <a:lnTo>
                  <a:pt x="68" y="104"/>
                </a:lnTo>
                <a:lnTo>
                  <a:pt x="77" y="96"/>
                </a:lnTo>
                <a:lnTo>
                  <a:pt x="130" y="149"/>
                </a:lnTo>
                <a:lnTo>
                  <a:pt x="130" y="0"/>
                </a:lnTo>
                <a:lnTo>
                  <a:pt x="0" y="0"/>
                </a:lnTo>
                <a:lnTo>
                  <a:pt x="0" y="261"/>
                </a:lnTo>
                <a:lnTo>
                  <a:pt x="273" y="261"/>
                </a:lnTo>
                <a:lnTo>
                  <a:pt x="273" y="0"/>
                </a:lnTo>
                <a:lnTo>
                  <a:pt x="143"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3FBA9E4-C0AC-4C0E-BCB2-BD1226EF2BFE}"/>
              </a:ext>
            </a:extLst>
          </p:cNvPr>
          <p:cNvSpPr>
            <a:spLocks/>
          </p:cNvSpPr>
          <p:nvPr/>
        </p:nvSpPr>
        <p:spPr bwMode="auto">
          <a:xfrm>
            <a:off x="5432426" y="1751013"/>
            <a:ext cx="433388" cy="414338"/>
          </a:xfrm>
          <a:custGeom>
            <a:avLst/>
            <a:gdLst>
              <a:gd name="T0" fmla="*/ 143 w 273"/>
              <a:gd name="T1" fmla="*/ 261 h 261"/>
              <a:gd name="T2" fmla="*/ 143 w 273"/>
              <a:gd name="T3" fmla="*/ 111 h 261"/>
              <a:gd name="T4" fmla="*/ 196 w 273"/>
              <a:gd name="T5" fmla="*/ 164 h 261"/>
              <a:gd name="T6" fmla="*/ 207 w 273"/>
              <a:gd name="T7" fmla="*/ 156 h 261"/>
              <a:gd name="T8" fmla="*/ 136 w 273"/>
              <a:gd name="T9" fmla="*/ 86 h 261"/>
              <a:gd name="T10" fmla="*/ 68 w 273"/>
              <a:gd name="T11" fmla="*/ 156 h 261"/>
              <a:gd name="T12" fmla="*/ 77 w 273"/>
              <a:gd name="T13" fmla="*/ 164 h 261"/>
              <a:gd name="T14" fmla="*/ 130 w 273"/>
              <a:gd name="T15" fmla="*/ 111 h 261"/>
              <a:gd name="T16" fmla="*/ 130 w 273"/>
              <a:gd name="T17" fmla="*/ 261 h 261"/>
              <a:gd name="T18" fmla="*/ 0 w 273"/>
              <a:gd name="T19" fmla="*/ 261 h 261"/>
              <a:gd name="T20" fmla="*/ 0 w 273"/>
              <a:gd name="T21" fmla="*/ 0 h 261"/>
              <a:gd name="T22" fmla="*/ 273 w 273"/>
              <a:gd name="T23" fmla="*/ 0 h 261"/>
              <a:gd name="T24" fmla="*/ 273 w 273"/>
              <a:gd name="T25" fmla="*/ 261 h 261"/>
              <a:gd name="T26" fmla="*/ 143 w 273"/>
              <a:gd name="T27"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261">
                <a:moveTo>
                  <a:pt x="143" y="261"/>
                </a:moveTo>
                <a:lnTo>
                  <a:pt x="143" y="111"/>
                </a:lnTo>
                <a:lnTo>
                  <a:pt x="196" y="164"/>
                </a:lnTo>
                <a:lnTo>
                  <a:pt x="207" y="156"/>
                </a:lnTo>
                <a:lnTo>
                  <a:pt x="136" y="86"/>
                </a:lnTo>
                <a:lnTo>
                  <a:pt x="68" y="156"/>
                </a:lnTo>
                <a:lnTo>
                  <a:pt x="77" y="164"/>
                </a:lnTo>
                <a:lnTo>
                  <a:pt x="130" y="111"/>
                </a:lnTo>
                <a:lnTo>
                  <a:pt x="130" y="261"/>
                </a:lnTo>
                <a:lnTo>
                  <a:pt x="0" y="261"/>
                </a:lnTo>
                <a:lnTo>
                  <a:pt x="0" y="0"/>
                </a:lnTo>
                <a:lnTo>
                  <a:pt x="273" y="0"/>
                </a:lnTo>
                <a:lnTo>
                  <a:pt x="273" y="261"/>
                </a:lnTo>
                <a:lnTo>
                  <a:pt x="143" y="261"/>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8A9078ED-C9EF-43F0-948A-9739F74D6AC8}"/>
              </a:ext>
            </a:extLst>
          </p:cNvPr>
          <p:cNvSpPr>
            <a:spLocks/>
          </p:cNvSpPr>
          <p:nvPr/>
        </p:nvSpPr>
        <p:spPr bwMode="auto">
          <a:xfrm>
            <a:off x="8281988" y="2657476"/>
            <a:ext cx="587375" cy="555625"/>
          </a:xfrm>
          <a:custGeom>
            <a:avLst/>
            <a:gdLst>
              <a:gd name="T0" fmla="*/ 185 w 370"/>
              <a:gd name="T1" fmla="*/ 0 h 350"/>
              <a:gd name="T2" fmla="*/ 227 w 370"/>
              <a:gd name="T3" fmla="*/ 134 h 350"/>
              <a:gd name="T4" fmla="*/ 370 w 370"/>
              <a:gd name="T5" fmla="*/ 134 h 350"/>
              <a:gd name="T6" fmla="*/ 255 w 370"/>
              <a:gd name="T7" fmla="*/ 217 h 350"/>
              <a:gd name="T8" fmla="*/ 299 w 370"/>
              <a:gd name="T9" fmla="*/ 350 h 350"/>
              <a:gd name="T10" fmla="*/ 185 w 370"/>
              <a:gd name="T11" fmla="*/ 268 h 350"/>
              <a:gd name="T12" fmla="*/ 70 w 370"/>
              <a:gd name="T13" fmla="*/ 350 h 350"/>
              <a:gd name="T14" fmla="*/ 114 w 370"/>
              <a:gd name="T15" fmla="*/ 217 h 350"/>
              <a:gd name="T16" fmla="*/ 0 w 370"/>
              <a:gd name="T17" fmla="*/ 134 h 350"/>
              <a:gd name="T18" fmla="*/ 142 w 370"/>
              <a:gd name="T19" fmla="*/ 134 h 350"/>
              <a:gd name="T20" fmla="*/ 185 w 370"/>
              <a:gd name="T21"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350">
                <a:moveTo>
                  <a:pt x="185" y="0"/>
                </a:moveTo>
                <a:lnTo>
                  <a:pt x="227" y="134"/>
                </a:lnTo>
                <a:lnTo>
                  <a:pt x="370" y="134"/>
                </a:lnTo>
                <a:lnTo>
                  <a:pt x="255" y="217"/>
                </a:lnTo>
                <a:lnTo>
                  <a:pt x="299" y="350"/>
                </a:lnTo>
                <a:lnTo>
                  <a:pt x="185" y="268"/>
                </a:lnTo>
                <a:lnTo>
                  <a:pt x="70" y="350"/>
                </a:lnTo>
                <a:lnTo>
                  <a:pt x="114" y="217"/>
                </a:lnTo>
                <a:lnTo>
                  <a:pt x="0" y="134"/>
                </a:lnTo>
                <a:lnTo>
                  <a:pt x="142" y="134"/>
                </a:lnTo>
                <a:lnTo>
                  <a:pt x="185"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6E580E1C-9EA5-44AE-A1A0-9C94718CFB54}"/>
              </a:ext>
            </a:extLst>
          </p:cNvPr>
          <p:cNvSpPr>
            <a:spLocks noEditPoints="1"/>
          </p:cNvSpPr>
          <p:nvPr/>
        </p:nvSpPr>
        <p:spPr bwMode="auto">
          <a:xfrm>
            <a:off x="6289676" y="2740026"/>
            <a:ext cx="652463" cy="392113"/>
          </a:xfrm>
          <a:custGeom>
            <a:avLst/>
            <a:gdLst>
              <a:gd name="T0" fmla="*/ 120 w 240"/>
              <a:gd name="T1" fmla="*/ 0 h 144"/>
              <a:gd name="T2" fmla="*/ 0 w 240"/>
              <a:gd name="T3" fmla="*/ 72 h 144"/>
              <a:gd name="T4" fmla="*/ 120 w 240"/>
              <a:gd name="T5" fmla="*/ 144 h 144"/>
              <a:gd name="T6" fmla="*/ 240 w 240"/>
              <a:gd name="T7" fmla="*/ 73 h 144"/>
              <a:gd name="T8" fmla="*/ 120 w 240"/>
              <a:gd name="T9" fmla="*/ 0 h 144"/>
              <a:gd name="T10" fmla="*/ 120 w 240"/>
              <a:gd name="T11" fmla="*/ 120 h 144"/>
              <a:gd name="T12" fmla="*/ 72 w 240"/>
              <a:gd name="T13" fmla="*/ 72 h 144"/>
              <a:gd name="T14" fmla="*/ 120 w 240"/>
              <a:gd name="T15" fmla="*/ 24 h 144"/>
              <a:gd name="T16" fmla="*/ 168 w 240"/>
              <a:gd name="T17" fmla="*/ 72 h 144"/>
              <a:gd name="T18" fmla="*/ 120 w 240"/>
              <a:gd name="T19" fmla="*/ 12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0" h="144">
                <a:moveTo>
                  <a:pt x="120" y="0"/>
                </a:moveTo>
                <a:cubicBezTo>
                  <a:pt x="77" y="0"/>
                  <a:pt x="42" y="27"/>
                  <a:pt x="0" y="72"/>
                </a:cubicBezTo>
                <a:cubicBezTo>
                  <a:pt x="37" y="110"/>
                  <a:pt x="67" y="144"/>
                  <a:pt x="120" y="144"/>
                </a:cubicBezTo>
                <a:cubicBezTo>
                  <a:pt x="174" y="144"/>
                  <a:pt x="213" y="101"/>
                  <a:pt x="240" y="73"/>
                </a:cubicBezTo>
                <a:cubicBezTo>
                  <a:pt x="213" y="40"/>
                  <a:pt x="173" y="0"/>
                  <a:pt x="120" y="0"/>
                </a:cubicBezTo>
                <a:close/>
                <a:moveTo>
                  <a:pt x="120" y="120"/>
                </a:moveTo>
                <a:cubicBezTo>
                  <a:pt x="94" y="120"/>
                  <a:pt x="72" y="98"/>
                  <a:pt x="72" y="72"/>
                </a:cubicBezTo>
                <a:cubicBezTo>
                  <a:pt x="72" y="46"/>
                  <a:pt x="94" y="24"/>
                  <a:pt x="120" y="24"/>
                </a:cubicBezTo>
                <a:cubicBezTo>
                  <a:pt x="147" y="24"/>
                  <a:pt x="168" y="46"/>
                  <a:pt x="168" y="72"/>
                </a:cubicBezTo>
                <a:cubicBezTo>
                  <a:pt x="168" y="98"/>
                  <a:pt x="147" y="120"/>
                  <a:pt x="120" y="12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Oval 13">
            <a:extLst>
              <a:ext uri="{FF2B5EF4-FFF2-40B4-BE49-F238E27FC236}">
                <a16:creationId xmlns:a16="http://schemas.microsoft.com/office/drawing/2014/main" id="{0B0D6E38-0E40-4F11-8843-054FD79B0764}"/>
              </a:ext>
            </a:extLst>
          </p:cNvPr>
          <p:cNvSpPr>
            <a:spLocks noChangeArrowheads="1"/>
          </p:cNvSpPr>
          <p:nvPr/>
        </p:nvSpPr>
        <p:spPr bwMode="auto">
          <a:xfrm>
            <a:off x="6540501" y="2859088"/>
            <a:ext cx="152400" cy="15240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46C34878-F018-4BC6-A8C0-ADA6914E9D69}"/>
              </a:ext>
            </a:extLst>
          </p:cNvPr>
          <p:cNvSpPr>
            <a:spLocks noEditPoints="1"/>
          </p:cNvSpPr>
          <p:nvPr/>
        </p:nvSpPr>
        <p:spPr bwMode="auto">
          <a:xfrm>
            <a:off x="2447926" y="2676526"/>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64 w 192"/>
              <a:gd name="T11" fmla="*/ 152 h 192"/>
              <a:gd name="T12" fmla="*/ 122 w 192"/>
              <a:gd name="T13" fmla="*/ 137 h 192"/>
              <a:gd name="T14" fmla="*/ 121 w 192"/>
              <a:gd name="T15" fmla="*/ 133 h 192"/>
              <a:gd name="T16" fmla="*/ 124 w 192"/>
              <a:gd name="T17" fmla="*/ 122 h 192"/>
              <a:gd name="T18" fmla="*/ 128 w 192"/>
              <a:gd name="T19" fmla="*/ 107 h 192"/>
              <a:gd name="T20" fmla="*/ 134 w 192"/>
              <a:gd name="T21" fmla="*/ 92 h 192"/>
              <a:gd name="T22" fmla="*/ 134 w 192"/>
              <a:gd name="T23" fmla="*/ 79 h 192"/>
              <a:gd name="T24" fmla="*/ 134 w 192"/>
              <a:gd name="T25" fmla="*/ 78 h 192"/>
              <a:gd name="T26" fmla="*/ 135 w 192"/>
              <a:gd name="T27" fmla="*/ 60 h 192"/>
              <a:gd name="T28" fmla="*/ 128 w 192"/>
              <a:gd name="T29" fmla="*/ 37 h 192"/>
              <a:gd name="T30" fmla="*/ 101 w 192"/>
              <a:gd name="T31" fmla="*/ 24 h 192"/>
              <a:gd name="T32" fmla="*/ 93 w 192"/>
              <a:gd name="T33" fmla="*/ 24 h 192"/>
              <a:gd name="T34" fmla="*/ 66 w 192"/>
              <a:gd name="T35" fmla="*/ 37 h 192"/>
              <a:gd name="T36" fmla="*/ 59 w 192"/>
              <a:gd name="T37" fmla="*/ 60 h 192"/>
              <a:gd name="T38" fmla="*/ 61 w 192"/>
              <a:gd name="T39" fmla="*/ 78 h 192"/>
              <a:gd name="T40" fmla="*/ 60 w 192"/>
              <a:gd name="T41" fmla="*/ 79 h 192"/>
              <a:gd name="T42" fmla="*/ 60 w 192"/>
              <a:gd name="T43" fmla="*/ 92 h 192"/>
              <a:gd name="T44" fmla="*/ 67 w 192"/>
              <a:gd name="T45" fmla="*/ 107 h 192"/>
              <a:gd name="T46" fmla="*/ 71 w 192"/>
              <a:gd name="T47" fmla="*/ 122 h 192"/>
              <a:gd name="T48" fmla="*/ 73 w 192"/>
              <a:gd name="T49" fmla="*/ 133 h 192"/>
              <a:gd name="T50" fmla="*/ 71 w 192"/>
              <a:gd name="T51" fmla="*/ 138 h 192"/>
              <a:gd name="T52" fmla="*/ 29 w 192"/>
              <a:gd name="T53" fmla="*/ 153 h 192"/>
              <a:gd name="T54" fmla="*/ 8 w 192"/>
              <a:gd name="T55" fmla="*/ 96 h 192"/>
              <a:gd name="T56" fmla="*/ 96 w 192"/>
              <a:gd name="T57" fmla="*/ 8 h 192"/>
              <a:gd name="T58" fmla="*/ 184 w 192"/>
              <a:gd name="T59" fmla="*/ 96 h 192"/>
              <a:gd name="T60" fmla="*/ 164 w 192"/>
              <a:gd name="T61" fmla="*/ 1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64" y="152"/>
                </a:moveTo>
                <a:cubicBezTo>
                  <a:pt x="155" y="148"/>
                  <a:pt x="135" y="141"/>
                  <a:pt x="122" y="137"/>
                </a:cubicBezTo>
                <a:cubicBezTo>
                  <a:pt x="121" y="137"/>
                  <a:pt x="121" y="137"/>
                  <a:pt x="121" y="133"/>
                </a:cubicBezTo>
                <a:cubicBezTo>
                  <a:pt x="121" y="129"/>
                  <a:pt x="122" y="125"/>
                  <a:pt x="124" y="122"/>
                </a:cubicBezTo>
                <a:cubicBezTo>
                  <a:pt x="125" y="118"/>
                  <a:pt x="127" y="112"/>
                  <a:pt x="128" y="107"/>
                </a:cubicBezTo>
                <a:cubicBezTo>
                  <a:pt x="130" y="105"/>
                  <a:pt x="132" y="100"/>
                  <a:pt x="134" y="92"/>
                </a:cubicBezTo>
                <a:cubicBezTo>
                  <a:pt x="136" y="85"/>
                  <a:pt x="135" y="82"/>
                  <a:pt x="134" y="79"/>
                </a:cubicBezTo>
                <a:cubicBezTo>
                  <a:pt x="134" y="79"/>
                  <a:pt x="134" y="79"/>
                  <a:pt x="134" y="78"/>
                </a:cubicBezTo>
                <a:cubicBezTo>
                  <a:pt x="133" y="77"/>
                  <a:pt x="134" y="68"/>
                  <a:pt x="135" y="60"/>
                </a:cubicBezTo>
                <a:cubicBezTo>
                  <a:pt x="136" y="56"/>
                  <a:pt x="135" y="45"/>
                  <a:pt x="128" y="37"/>
                </a:cubicBezTo>
                <a:cubicBezTo>
                  <a:pt x="124" y="31"/>
                  <a:pt x="116" y="25"/>
                  <a:pt x="101" y="24"/>
                </a:cubicBezTo>
                <a:cubicBezTo>
                  <a:pt x="93" y="24"/>
                  <a:pt x="93" y="24"/>
                  <a:pt x="93" y="24"/>
                </a:cubicBezTo>
                <a:cubicBezTo>
                  <a:pt x="79" y="25"/>
                  <a:pt x="70" y="31"/>
                  <a:pt x="66" y="37"/>
                </a:cubicBezTo>
                <a:cubicBezTo>
                  <a:pt x="60" y="45"/>
                  <a:pt x="58" y="56"/>
                  <a:pt x="59" y="60"/>
                </a:cubicBezTo>
                <a:cubicBezTo>
                  <a:pt x="61" y="68"/>
                  <a:pt x="61" y="77"/>
                  <a:pt x="61" y="78"/>
                </a:cubicBezTo>
                <a:cubicBezTo>
                  <a:pt x="61" y="79"/>
                  <a:pt x="61" y="79"/>
                  <a:pt x="60" y="79"/>
                </a:cubicBezTo>
                <a:cubicBezTo>
                  <a:pt x="60" y="82"/>
                  <a:pt x="59" y="85"/>
                  <a:pt x="60" y="92"/>
                </a:cubicBezTo>
                <a:cubicBezTo>
                  <a:pt x="62" y="100"/>
                  <a:pt x="65" y="105"/>
                  <a:pt x="67" y="107"/>
                </a:cubicBezTo>
                <a:cubicBezTo>
                  <a:pt x="67" y="112"/>
                  <a:pt x="69" y="118"/>
                  <a:pt x="71" y="122"/>
                </a:cubicBezTo>
                <a:cubicBezTo>
                  <a:pt x="72" y="124"/>
                  <a:pt x="73" y="128"/>
                  <a:pt x="73" y="133"/>
                </a:cubicBezTo>
                <a:cubicBezTo>
                  <a:pt x="73" y="137"/>
                  <a:pt x="72" y="137"/>
                  <a:pt x="71" y="138"/>
                </a:cubicBezTo>
                <a:cubicBezTo>
                  <a:pt x="58" y="142"/>
                  <a:pt x="37" y="149"/>
                  <a:pt x="29" y="153"/>
                </a:cubicBezTo>
                <a:cubicBezTo>
                  <a:pt x="16" y="137"/>
                  <a:pt x="8" y="117"/>
                  <a:pt x="8" y="96"/>
                </a:cubicBezTo>
                <a:cubicBezTo>
                  <a:pt x="8" y="47"/>
                  <a:pt x="48" y="8"/>
                  <a:pt x="96" y="8"/>
                </a:cubicBezTo>
                <a:cubicBezTo>
                  <a:pt x="145" y="8"/>
                  <a:pt x="184" y="47"/>
                  <a:pt x="184" y="96"/>
                </a:cubicBezTo>
                <a:cubicBezTo>
                  <a:pt x="184" y="117"/>
                  <a:pt x="177" y="137"/>
                  <a:pt x="164" y="15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603EEE0C-01F4-4336-987C-C0AB3393D0C0}"/>
              </a:ext>
            </a:extLst>
          </p:cNvPr>
          <p:cNvSpPr>
            <a:spLocks noEditPoints="1"/>
          </p:cNvSpPr>
          <p:nvPr/>
        </p:nvSpPr>
        <p:spPr bwMode="auto">
          <a:xfrm>
            <a:off x="7388226" y="4660901"/>
            <a:ext cx="390525" cy="522288"/>
          </a:xfrm>
          <a:custGeom>
            <a:avLst/>
            <a:gdLst>
              <a:gd name="T0" fmla="*/ 128 w 144"/>
              <a:gd name="T1" fmla="*/ 0 h 192"/>
              <a:gd name="T2" fmla="*/ 16 w 144"/>
              <a:gd name="T3" fmla="*/ 0 h 192"/>
              <a:gd name="T4" fmla="*/ 0 w 144"/>
              <a:gd name="T5" fmla="*/ 16 h 192"/>
              <a:gd name="T6" fmla="*/ 0 w 144"/>
              <a:gd name="T7" fmla="*/ 176 h 192"/>
              <a:gd name="T8" fmla="*/ 16 w 144"/>
              <a:gd name="T9" fmla="*/ 192 h 192"/>
              <a:gd name="T10" fmla="*/ 128 w 144"/>
              <a:gd name="T11" fmla="*/ 192 h 192"/>
              <a:gd name="T12" fmla="*/ 144 w 144"/>
              <a:gd name="T13" fmla="*/ 176 h 192"/>
              <a:gd name="T14" fmla="*/ 144 w 144"/>
              <a:gd name="T15" fmla="*/ 16 h 192"/>
              <a:gd name="T16" fmla="*/ 128 w 144"/>
              <a:gd name="T17" fmla="*/ 0 h 192"/>
              <a:gd name="T18" fmla="*/ 48 w 144"/>
              <a:gd name="T19" fmla="*/ 168 h 192"/>
              <a:gd name="T20" fmla="*/ 24 w 144"/>
              <a:gd name="T21" fmla="*/ 168 h 192"/>
              <a:gd name="T22" fmla="*/ 24 w 144"/>
              <a:gd name="T23" fmla="*/ 144 h 192"/>
              <a:gd name="T24" fmla="*/ 48 w 144"/>
              <a:gd name="T25" fmla="*/ 144 h 192"/>
              <a:gd name="T26" fmla="*/ 48 w 144"/>
              <a:gd name="T27" fmla="*/ 168 h 192"/>
              <a:gd name="T28" fmla="*/ 48 w 144"/>
              <a:gd name="T29" fmla="*/ 132 h 192"/>
              <a:gd name="T30" fmla="*/ 24 w 144"/>
              <a:gd name="T31" fmla="*/ 132 h 192"/>
              <a:gd name="T32" fmla="*/ 24 w 144"/>
              <a:gd name="T33" fmla="*/ 108 h 192"/>
              <a:gd name="T34" fmla="*/ 48 w 144"/>
              <a:gd name="T35" fmla="*/ 108 h 192"/>
              <a:gd name="T36" fmla="*/ 48 w 144"/>
              <a:gd name="T37" fmla="*/ 132 h 192"/>
              <a:gd name="T38" fmla="*/ 48 w 144"/>
              <a:gd name="T39" fmla="*/ 96 h 192"/>
              <a:gd name="T40" fmla="*/ 24 w 144"/>
              <a:gd name="T41" fmla="*/ 96 h 192"/>
              <a:gd name="T42" fmla="*/ 24 w 144"/>
              <a:gd name="T43" fmla="*/ 72 h 192"/>
              <a:gd name="T44" fmla="*/ 48 w 144"/>
              <a:gd name="T45" fmla="*/ 72 h 192"/>
              <a:gd name="T46" fmla="*/ 48 w 144"/>
              <a:gd name="T47" fmla="*/ 96 h 192"/>
              <a:gd name="T48" fmla="*/ 84 w 144"/>
              <a:gd name="T49" fmla="*/ 168 h 192"/>
              <a:gd name="T50" fmla="*/ 60 w 144"/>
              <a:gd name="T51" fmla="*/ 168 h 192"/>
              <a:gd name="T52" fmla="*/ 60 w 144"/>
              <a:gd name="T53" fmla="*/ 144 h 192"/>
              <a:gd name="T54" fmla="*/ 84 w 144"/>
              <a:gd name="T55" fmla="*/ 144 h 192"/>
              <a:gd name="T56" fmla="*/ 84 w 144"/>
              <a:gd name="T57" fmla="*/ 168 h 192"/>
              <a:gd name="T58" fmla="*/ 84 w 144"/>
              <a:gd name="T59" fmla="*/ 132 h 192"/>
              <a:gd name="T60" fmla="*/ 60 w 144"/>
              <a:gd name="T61" fmla="*/ 132 h 192"/>
              <a:gd name="T62" fmla="*/ 60 w 144"/>
              <a:gd name="T63" fmla="*/ 108 h 192"/>
              <a:gd name="T64" fmla="*/ 84 w 144"/>
              <a:gd name="T65" fmla="*/ 108 h 192"/>
              <a:gd name="T66" fmla="*/ 84 w 144"/>
              <a:gd name="T67" fmla="*/ 132 h 192"/>
              <a:gd name="T68" fmla="*/ 84 w 144"/>
              <a:gd name="T69" fmla="*/ 96 h 192"/>
              <a:gd name="T70" fmla="*/ 60 w 144"/>
              <a:gd name="T71" fmla="*/ 96 h 192"/>
              <a:gd name="T72" fmla="*/ 60 w 144"/>
              <a:gd name="T73" fmla="*/ 72 h 192"/>
              <a:gd name="T74" fmla="*/ 84 w 144"/>
              <a:gd name="T75" fmla="*/ 72 h 192"/>
              <a:gd name="T76" fmla="*/ 84 w 144"/>
              <a:gd name="T77" fmla="*/ 96 h 192"/>
              <a:gd name="T78" fmla="*/ 120 w 144"/>
              <a:gd name="T79" fmla="*/ 168 h 192"/>
              <a:gd name="T80" fmla="*/ 96 w 144"/>
              <a:gd name="T81" fmla="*/ 168 h 192"/>
              <a:gd name="T82" fmla="*/ 96 w 144"/>
              <a:gd name="T83" fmla="*/ 108 h 192"/>
              <a:gd name="T84" fmla="*/ 120 w 144"/>
              <a:gd name="T85" fmla="*/ 108 h 192"/>
              <a:gd name="T86" fmla="*/ 120 w 144"/>
              <a:gd name="T87" fmla="*/ 168 h 192"/>
              <a:gd name="T88" fmla="*/ 120 w 144"/>
              <a:gd name="T89" fmla="*/ 96 h 192"/>
              <a:gd name="T90" fmla="*/ 96 w 144"/>
              <a:gd name="T91" fmla="*/ 96 h 192"/>
              <a:gd name="T92" fmla="*/ 96 w 144"/>
              <a:gd name="T93" fmla="*/ 72 h 192"/>
              <a:gd name="T94" fmla="*/ 120 w 144"/>
              <a:gd name="T95" fmla="*/ 72 h 192"/>
              <a:gd name="T96" fmla="*/ 120 w 144"/>
              <a:gd name="T97" fmla="*/ 96 h 192"/>
              <a:gd name="T98" fmla="*/ 120 w 144"/>
              <a:gd name="T99" fmla="*/ 52 h 192"/>
              <a:gd name="T100" fmla="*/ 24 w 144"/>
              <a:gd name="T101" fmla="*/ 52 h 192"/>
              <a:gd name="T102" fmla="*/ 24 w 144"/>
              <a:gd name="T103" fmla="*/ 28 h 192"/>
              <a:gd name="T104" fmla="*/ 120 w 144"/>
              <a:gd name="T105" fmla="*/ 28 h 192"/>
              <a:gd name="T106" fmla="*/ 120 w 144"/>
              <a:gd name="T107" fmla="*/ 5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4" h="192">
                <a:moveTo>
                  <a:pt x="128" y="0"/>
                </a:moveTo>
                <a:cubicBezTo>
                  <a:pt x="16" y="0"/>
                  <a:pt x="16" y="0"/>
                  <a:pt x="16" y="0"/>
                </a:cubicBezTo>
                <a:cubicBezTo>
                  <a:pt x="8" y="0"/>
                  <a:pt x="0" y="7"/>
                  <a:pt x="0" y="16"/>
                </a:cubicBezTo>
                <a:cubicBezTo>
                  <a:pt x="0" y="176"/>
                  <a:pt x="0" y="176"/>
                  <a:pt x="0" y="176"/>
                </a:cubicBezTo>
                <a:cubicBezTo>
                  <a:pt x="0" y="185"/>
                  <a:pt x="8" y="192"/>
                  <a:pt x="16" y="192"/>
                </a:cubicBezTo>
                <a:cubicBezTo>
                  <a:pt x="128" y="192"/>
                  <a:pt x="128" y="192"/>
                  <a:pt x="128" y="192"/>
                </a:cubicBezTo>
                <a:cubicBezTo>
                  <a:pt x="137" y="192"/>
                  <a:pt x="144" y="185"/>
                  <a:pt x="144" y="176"/>
                </a:cubicBezTo>
                <a:cubicBezTo>
                  <a:pt x="144" y="16"/>
                  <a:pt x="144" y="16"/>
                  <a:pt x="144" y="16"/>
                </a:cubicBezTo>
                <a:cubicBezTo>
                  <a:pt x="144" y="7"/>
                  <a:pt x="137" y="0"/>
                  <a:pt x="128" y="0"/>
                </a:cubicBezTo>
                <a:close/>
                <a:moveTo>
                  <a:pt x="48" y="168"/>
                </a:moveTo>
                <a:cubicBezTo>
                  <a:pt x="24" y="168"/>
                  <a:pt x="24" y="168"/>
                  <a:pt x="24" y="168"/>
                </a:cubicBezTo>
                <a:cubicBezTo>
                  <a:pt x="24" y="144"/>
                  <a:pt x="24" y="144"/>
                  <a:pt x="24" y="144"/>
                </a:cubicBezTo>
                <a:cubicBezTo>
                  <a:pt x="48" y="144"/>
                  <a:pt x="48" y="144"/>
                  <a:pt x="48" y="144"/>
                </a:cubicBezTo>
                <a:lnTo>
                  <a:pt x="48" y="168"/>
                </a:lnTo>
                <a:close/>
                <a:moveTo>
                  <a:pt x="48" y="132"/>
                </a:moveTo>
                <a:cubicBezTo>
                  <a:pt x="24" y="132"/>
                  <a:pt x="24" y="132"/>
                  <a:pt x="24" y="132"/>
                </a:cubicBezTo>
                <a:cubicBezTo>
                  <a:pt x="24" y="108"/>
                  <a:pt x="24" y="108"/>
                  <a:pt x="24" y="108"/>
                </a:cubicBezTo>
                <a:cubicBezTo>
                  <a:pt x="48" y="108"/>
                  <a:pt x="48" y="108"/>
                  <a:pt x="48" y="108"/>
                </a:cubicBezTo>
                <a:lnTo>
                  <a:pt x="48" y="132"/>
                </a:lnTo>
                <a:close/>
                <a:moveTo>
                  <a:pt x="48" y="96"/>
                </a:moveTo>
                <a:cubicBezTo>
                  <a:pt x="24" y="96"/>
                  <a:pt x="24" y="96"/>
                  <a:pt x="24" y="96"/>
                </a:cubicBezTo>
                <a:cubicBezTo>
                  <a:pt x="24" y="72"/>
                  <a:pt x="24" y="72"/>
                  <a:pt x="24" y="72"/>
                </a:cubicBezTo>
                <a:cubicBezTo>
                  <a:pt x="48" y="72"/>
                  <a:pt x="48" y="72"/>
                  <a:pt x="48" y="72"/>
                </a:cubicBezTo>
                <a:lnTo>
                  <a:pt x="48" y="96"/>
                </a:lnTo>
                <a:close/>
                <a:moveTo>
                  <a:pt x="84" y="168"/>
                </a:moveTo>
                <a:cubicBezTo>
                  <a:pt x="60" y="168"/>
                  <a:pt x="60" y="168"/>
                  <a:pt x="60" y="168"/>
                </a:cubicBezTo>
                <a:cubicBezTo>
                  <a:pt x="60" y="144"/>
                  <a:pt x="60" y="144"/>
                  <a:pt x="60" y="144"/>
                </a:cubicBezTo>
                <a:cubicBezTo>
                  <a:pt x="84" y="144"/>
                  <a:pt x="84" y="144"/>
                  <a:pt x="84" y="144"/>
                </a:cubicBezTo>
                <a:lnTo>
                  <a:pt x="84" y="168"/>
                </a:lnTo>
                <a:close/>
                <a:moveTo>
                  <a:pt x="84" y="132"/>
                </a:moveTo>
                <a:cubicBezTo>
                  <a:pt x="60" y="132"/>
                  <a:pt x="60" y="132"/>
                  <a:pt x="60" y="132"/>
                </a:cubicBezTo>
                <a:cubicBezTo>
                  <a:pt x="60" y="108"/>
                  <a:pt x="60" y="108"/>
                  <a:pt x="60" y="108"/>
                </a:cubicBezTo>
                <a:cubicBezTo>
                  <a:pt x="84" y="108"/>
                  <a:pt x="84" y="108"/>
                  <a:pt x="84" y="108"/>
                </a:cubicBezTo>
                <a:lnTo>
                  <a:pt x="84" y="132"/>
                </a:lnTo>
                <a:close/>
                <a:moveTo>
                  <a:pt x="84" y="96"/>
                </a:moveTo>
                <a:cubicBezTo>
                  <a:pt x="60" y="96"/>
                  <a:pt x="60" y="96"/>
                  <a:pt x="60" y="96"/>
                </a:cubicBezTo>
                <a:cubicBezTo>
                  <a:pt x="60" y="72"/>
                  <a:pt x="60" y="72"/>
                  <a:pt x="60" y="72"/>
                </a:cubicBezTo>
                <a:cubicBezTo>
                  <a:pt x="84" y="72"/>
                  <a:pt x="84" y="72"/>
                  <a:pt x="84" y="72"/>
                </a:cubicBezTo>
                <a:lnTo>
                  <a:pt x="84" y="96"/>
                </a:lnTo>
                <a:close/>
                <a:moveTo>
                  <a:pt x="120" y="168"/>
                </a:moveTo>
                <a:cubicBezTo>
                  <a:pt x="96" y="168"/>
                  <a:pt x="96" y="168"/>
                  <a:pt x="96" y="168"/>
                </a:cubicBezTo>
                <a:cubicBezTo>
                  <a:pt x="96" y="108"/>
                  <a:pt x="96" y="108"/>
                  <a:pt x="96" y="108"/>
                </a:cubicBezTo>
                <a:cubicBezTo>
                  <a:pt x="120" y="108"/>
                  <a:pt x="120" y="108"/>
                  <a:pt x="120" y="108"/>
                </a:cubicBezTo>
                <a:lnTo>
                  <a:pt x="120" y="168"/>
                </a:lnTo>
                <a:close/>
                <a:moveTo>
                  <a:pt x="120" y="96"/>
                </a:moveTo>
                <a:cubicBezTo>
                  <a:pt x="96" y="96"/>
                  <a:pt x="96" y="96"/>
                  <a:pt x="96" y="96"/>
                </a:cubicBezTo>
                <a:cubicBezTo>
                  <a:pt x="96" y="72"/>
                  <a:pt x="96" y="72"/>
                  <a:pt x="96" y="72"/>
                </a:cubicBezTo>
                <a:cubicBezTo>
                  <a:pt x="120" y="72"/>
                  <a:pt x="120" y="72"/>
                  <a:pt x="120" y="72"/>
                </a:cubicBezTo>
                <a:lnTo>
                  <a:pt x="120" y="96"/>
                </a:lnTo>
                <a:close/>
                <a:moveTo>
                  <a:pt x="120" y="52"/>
                </a:moveTo>
                <a:cubicBezTo>
                  <a:pt x="24" y="52"/>
                  <a:pt x="24" y="52"/>
                  <a:pt x="24" y="52"/>
                </a:cubicBezTo>
                <a:cubicBezTo>
                  <a:pt x="24" y="28"/>
                  <a:pt x="24" y="28"/>
                  <a:pt x="24" y="28"/>
                </a:cubicBezTo>
                <a:cubicBezTo>
                  <a:pt x="120" y="28"/>
                  <a:pt x="120" y="28"/>
                  <a:pt x="120" y="28"/>
                </a:cubicBezTo>
                <a:lnTo>
                  <a:pt x="120" y="5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5ADFB4CA-9458-4136-B1AD-C80D20511EE9}"/>
              </a:ext>
            </a:extLst>
          </p:cNvPr>
          <p:cNvSpPr>
            <a:spLocks noEditPoints="1"/>
          </p:cNvSpPr>
          <p:nvPr/>
        </p:nvSpPr>
        <p:spPr bwMode="auto">
          <a:xfrm>
            <a:off x="2432051" y="3646488"/>
            <a:ext cx="542925" cy="546100"/>
          </a:xfrm>
          <a:custGeom>
            <a:avLst/>
            <a:gdLst>
              <a:gd name="T0" fmla="*/ 100 w 200"/>
              <a:gd name="T1" fmla="*/ 0 h 200"/>
              <a:gd name="T2" fmla="*/ 100 w 200"/>
              <a:gd name="T3" fmla="*/ 0 h 200"/>
              <a:gd name="T4" fmla="*/ 100 w 200"/>
              <a:gd name="T5" fmla="*/ 0 h 200"/>
              <a:gd name="T6" fmla="*/ 100 w 200"/>
              <a:gd name="T7" fmla="*/ 0 h 200"/>
              <a:gd name="T8" fmla="*/ 0 w 200"/>
              <a:gd name="T9" fmla="*/ 100 h 200"/>
              <a:gd name="T10" fmla="*/ 100 w 200"/>
              <a:gd name="T11" fmla="*/ 200 h 200"/>
              <a:gd name="T12" fmla="*/ 100 w 200"/>
              <a:gd name="T13" fmla="*/ 200 h 200"/>
              <a:gd name="T14" fmla="*/ 100 w 200"/>
              <a:gd name="T15" fmla="*/ 200 h 200"/>
              <a:gd name="T16" fmla="*/ 100 w 200"/>
              <a:gd name="T17" fmla="*/ 200 h 200"/>
              <a:gd name="T18" fmla="*/ 200 w 200"/>
              <a:gd name="T19" fmla="*/ 100 h 200"/>
              <a:gd name="T20" fmla="*/ 100 w 200"/>
              <a:gd name="T21" fmla="*/ 0 h 200"/>
              <a:gd name="T22" fmla="*/ 100 w 200"/>
              <a:gd name="T23" fmla="*/ 192 h 200"/>
              <a:gd name="T24" fmla="*/ 100 w 200"/>
              <a:gd name="T25" fmla="*/ 192 h 200"/>
              <a:gd name="T26" fmla="*/ 100 w 200"/>
              <a:gd name="T27" fmla="*/ 192 h 200"/>
              <a:gd name="T28" fmla="*/ 100 w 200"/>
              <a:gd name="T29" fmla="*/ 192 h 200"/>
              <a:gd name="T30" fmla="*/ 8 w 200"/>
              <a:gd name="T31" fmla="*/ 100 h 200"/>
              <a:gd name="T32" fmla="*/ 100 w 200"/>
              <a:gd name="T33" fmla="*/ 8 h 200"/>
              <a:gd name="T34" fmla="*/ 100 w 200"/>
              <a:gd name="T35" fmla="*/ 8 h 200"/>
              <a:gd name="T36" fmla="*/ 100 w 200"/>
              <a:gd name="T37" fmla="*/ 8 h 200"/>
              <a:gd name="T38" fmla="*/ 100 w 200"/>
              <a:gd name="T39" fmla="*/ 8 h 200"/>
              <a:gd name="T40" fmla="*/ 192 w 200"/>
              <a:gd name="T41" fmla="*/ 100 h 200"/>
              <a:gd name="T42" fmla="*/ 100 w 200"/>
              <a:gd name="T43"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200">
                <a:moveTo>
                  <a:pt x="100" y="0"/>
                </a:moveTo>
                <a:cubicBezTo>
                  <a:pt x="100" y="0"/>
                  <a:pt x="100" y="0"/>
                  <a:pt x="100" y="0"/>
                </a:cubicBezTo>
                <a:cubicBezTo>
                  <a:pt x="100" y="0"/>
                  <a:pt x="100" y="0"/>
                  <a:pt x="100" y="0"/>
                </a:cubicBezTo>
                <a:cubicBezTo>
                  <a:pt x="100" y="0"/>
                  <a:pt x="100" y="0"/>
                  <a:pt x="100" y="0"/>
                </a:cubicBezTo>
                <a:cubicBezTo>
                  <a:pt x="45" y="0"/>
                  <a:pt x="0" y="45"/>
                  <a:pt x="0" y="100"/>
                </a:cubicBezTo>
                <a:cubicBezTo>
                  <a:pt x="0" y="155"/>
                  <a:pt x="45" y="200"/>
                  <a:pt x="100" y="200"/>
                </a:cubicBezTo>
                <a:cubicBezTo>
                  <a:pt x="100" y="200"/>
                  <a:pt x="100" y="200"/>
                  <a:pt x="100" y="200"/>
                </a:cubicBezTo>
                <a:cubicBezTo>
                  <a:pt x="100" y="200"/>
                  <a:pt x="100" y="200"/>
                  <a:pt x="100" y="200"/>
                </a:cubicBezTo>
                <a:cubicBezTo>
                  <a:pt x="100" y="200"/>
                  <a:pt x="100" y="200"/>
                  <a:pt x="100" y="200"/>
                </a:cubicBezTo>
                <a:cubicBezTo>
                  <a:pt x="156" y="200"/>
                  <a:pt x="200" y="155"/>
                  <a:pt x="200" y="100"/>
                </a:cubicBezTo>
                <a:cubicBezTo>
                  <a:pt x="200" y="45"/>
                  <a:pt x="156" y="0"/>
                  <a:pt x="100" y="0"/>
                </a:cubicBezTo>
                <a:close/>
                <a:moveTo>
                  <a:pt x="100" y="192"/>
                </a:moveTo>
                <a:cubicBezTo>
                  <a:pt x="100" y="192"/>
                  <a:pt x="100" y="192"/>
                  <a:pt x="100" y="192"/>
                </a:cubicBezTo>
                <a:cubicBezTo>
                  <a:pt x="100" y="192"/>
                  <a:pt x="100" y="192"/>
                  <a:pt x="100" y="192"/>
                </a:cubicBezTo>
                <a:cubicBezTo>
                  <a:pt x="100" y="192"/>
                  <a:pt x="100" y="192"/>
                  <a:pt x="100" y="192"/>
                </a:cubicBezTo>
                <a:cubicBezTo>
                  <a:pt x="50" y="192"/>
                  <a:pt x="8" y="151"/>
                  <a:pt x="8" y="100"/>
                </a:cubicBezTo>
                <a:cubicBezTo>
                  <a:pt x="8" y="49"/>
                  <a:pt x="50" y="8"/>
                  <a:pt x="100" y="8"/>
                </a:cubicBezTo>
                <a:cubicBezTo>
                  <a:pt x="100" y="8"/>
                  <a:pt x="100" y="8"/>
                  <a:pt x="100" y="8"/>
                </a:cubicBezTo>
                <a:cubicBezTo>
                  <a:pt x="100" y="8"/>
                  <a:pt x="100" y="8"/>
                  <a:pt x="100" y="8"/>
                </a:cubicBezTo>
                <a:cubicBezTo>
                  <a:pt x="100" y="8"/>
                  <a:pt x="100"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1EFA8C15-D94D-426A-B287-02DC1F4FDF6B}"/>
              </a:ext>
            </a:extLst>
          </p:cNvPr>
          <p:cNvSpPr>
            <a:spLocks/>
          </p:cNvSpPr>
          <p:nvPr/>
        </p:nvSpPr>
        <p:spPr bwMode="auto">
          <a:xfrm>
            <a:off x="2714626" y="3808413"/>
            <a:ext cx="90488" cy="100013"/>
          </a:xfrm>
          <a:custGeom>
            <a:avLst/>
            <a:gdLst>
              <a:gd name="T0" fmla="*/ 28 w 33"/>
              <a:gd name="T1" fmla="*/ 0 h 37"/>
              <a:gd name="T2" fmla="*/ 0 w 33"/>
              <a:gd name="T3" fmla="*/ 4 h 37"/>
              <a:gd name="T4" fmla="*/ 0 w 33"/>
              <a:gd name="T5" fmla="*/ 37 h 37"/>
              <a:gd name="T6" fmla="*/ 33 w 33"/>
              <a:gd name="T7" fmla="*/ 37 h 37"/>
              <a:gd name="T8" fmla="*/ 28 w 33"/>
              <a:gd name="T9" fmla="*/ 0 h 37"/>
            </a:gdLst>
            <a:ahLst/>
            <a:cxnLst>
              <a:cxn ang="0">
                <a:pos x="T0" y="T1"/>
              </a:cxn>
              <a:cxn ang="0">
                <a:pos x="T2" y="T3"/>
              </a:cxn>
              <a:cxn ang="0">
                <a:pos x="T4" y="T5"/>
              </a:cxn>
              <a:cxn ang="0">
                <a:pos x="T6" y="T7"/>
              </a:cxn>
              <a:cxn ang="0">
                <a:pos x="T8" y="T9"/>
              </a:cxn>
            </a:cxnLst>
            <a:rect l="0" t="0" r="r" b="b"/>
            <a:pathLst>
              <a:path w="33" h="37">
                <a:moveTo>
                  <a:pt x="28" y="0"/>
                </a:moveTo>
                <a:cubicBezTo>
                  <a:pt x="19" y="3"/>
                  <a:pt x="10" y="4"/>
                  <a:pt x="0" y="4"/>
                </a:cubicBezTo>
                <a:cubicBezTo>
                  <a:pt x="0" y="37"/>
                  <a:pt x="0" y="37"/>
                  <a:pt x="0" y="37"/>
                </a:cubicBezTo>
                <a:cubicBezTo>
                  <a:pt x="33" y="37"/>
                  <a:pt x="33" y="37"/>
                  <a:pt x="33" y="37"/>
                </a:cubicBezTo>
                <a:cubicBezTo>
                  <a:pt x="33" y="23"/>
                  <a:pt x="31" y="11"/>
                  <a:pt x="28"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DBD67E15-F0D9-414D-99B7-F1AF4161BF7B}"/>
              </a:ext>
            </a:extLst>
          </p:cNvPr>
          <p:cNvSpPr>
            <a:spLocks/>
          </p:cNvSpPr>
          <p:nvPr/>
        </p:nvSpPr>
        <p:spPr bwMode="auto">
          <a:xfrm>
            <a:off x="2714626" y="3692526"/>
            <a:ext cx="71438" cy="106363"/>
          </a:xfrm>
          <a:custGeom>
            <a:avLst/>
            <a:gdLst>
              <a:gd name="T0" fmla="*/ 0 w 26"/>
              <a:gd name="T1" fmla="*/ 0 h 39"/>
              <a:gd name="T2" fmla="*/ 0 w 26"/>
              <a:gd name="T3" fmla="*/ 39 h 39"/>
              <a:gd name="T4" fmla="*/ 26 w 26"/>
              <a:gd name="T5" fmla="*/ 35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9" y="39"/>
                  <a:pt x="18" y="37"/>
                  <a:pt x="26" y="35"/>
                </a:cubicBezTo>
                <a:cubicBezTo>
                  <a:pt x="20" y="15"/>
                  <a:pt x="10" y="2"/>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602D1F66-05FA-4DF3-8C87-C9512CF601BA}"/>
              </a:ext>
            </a:extLst>
          </p:cNvPr>
          <p:cNvSpPr>
            <a:spLocks/>
          </p:cNvSpPr>
          <p:nvPr/>
        </p:nvSpPr>
        <p:spPr bwMode="auto">
          <a:xfrm>
            <a:off x="2622551" y="3690938"/>
            <a:ext cx="69850" cy="107950"/>
          </a:xfrm>
          <a:custGeom>
            <a:avLst/>
            <a:gdLst>
              <a:gd name="T0" fmla="*/ 0 w 26"/>
              <a:gd name="T1" fmla="*/ 36 h 40"/>
              <a:gd name="T2" fmla="*/ 26 w 26"/>
              <a:gd name="T3" fmla="*/ 40 h 40"/>
              <a:gd name="T4" fmla="*/ 26 w 26"/>
              <a:gd name="T5" fmla="*/ 0 h 40"/>
              <a:gd name="T6" fmla="*/ 0 w 26"/>
              <a:gd name="T7" fmla="*/ 36 h 40"/>
            </a:gdLst>
            <a:ahLst/>
            <a:cxnLst>
              <a:cxn ang="0">
                <a:pos x="T0" y="T1"/>
              </a:cxn>
              <a:cxn ang="0">
                <a:pos x="T2" y="T3"/>
              </a:cxn>
              <a:cxn ang="0">
                <a:pos x="T4" y="T5"/>
              </a:cxn>
              <a:cxn ang="0">
                <a:pos x="T6" y="T7"/>
              </a:cxn>
            </a:cxnLst>
            <a:rect l="0" t="0" r="r" b="b"/>
            <a:pathLst>
              <a:path w="26" h="40">
                <a:moveTo>
                  <a:pt x="0" y="36"/>
                </a:moveTo>
                <a:cubicBezTo>
                  <a:pt x="9" y="38"/>
                  <a:pt x="17" y="40"/>
                  <a:pt x="26" y="40"/>
                </a:cubicBezTo>
                <a:cubicBezTo>
                  <a:pt x="26" y="0"/>
                  <a:pt x="26" y="0"/>
                  <a:pt x="26" y="0"/>
                </a:cubicBezTo>
                <a:cubicBezTo>
                  <a:pt x="17" y="3"/>
                  <a:pt x="7" y="16"/>
                  <a:pt x="0"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9DF88119-495E-4963-80FF-7DF25ABEEDB6}"/>
              </a:ext>
            </a:extLst>
          </p:cNvPr>
          <p:cNvSpPr>
            <a:spLocks/>
          </p:cNvSpPr>
          <p:nvPr/>
        </p:nvSpPr>
        <p:spPr bwMode="auto">
          <a:xfrm>
            <a:off x="2757488" y="3695701"/>
            <a:ext cx="109538" cy="87313"/>
          </a:xfrm>
          <a:custGeom>
            <a:avLst/>
            <a:gdLst>
              <a:gd name="T0" fmla="*/ 40 w 40"/>
              <a:gd name="T1" fmla="*/ 23 h 32"/>
              <a:gd name="T2" fmla="*/ 0 w 40"/>
              <a:gd name="T3" fmla="*/ 0 h 32"/>
              <a:gd name="T4" fmla="*/ 17 w 40"/>
              <a:gd name="T5" fmla="*/ 32 h 32"/>
              <a:gd name="T6" fmla="*/ 40 w 40"/>
              <a:gd name="T7" fmla="*/ 23 h 32"/>
            </a:gdLst>
            <a:ahLst/>
            <a:cxnLst>
              <a:cxn ang="0">
                <a:pos x="T0" y="T1"/>
              </a:cxn>
              <a:cxn ang="0">
                <a:pos x="T2" y="T3"/>
              </a:cxn>
              <a:cxn ang="0">
                <a:pos x="T4" y="T5"/>
              </a:cxn>
              <a:cxn ang="0">
                <a:pos x="T6" y="T7"/>
              </a:cxn>
            </a:cxnLst>
            <a:rect l="0" t="0" r="r" b="b"/>
            <a:pathLst>
              <a:path w="40" h="32">
                <a:moveTo>
                  <a:pt x="40" y="23"/>
                </a:moveTo>
                <a:cubicBezTo>
                  <a:pt x="29" y="12"/>
                  <a:pt x="16" y="4"/>
                  <a:pt x="0" y="0"/>
                </a:cubicBezTo>
                <a:cubicBezTo>
                  <a:pt x="7" y="8"/>
                  <a:pt x="13" y="19"/>
                  <a:pt x="17" y="32"/>
                </a:cubicBezTo>
                <a:cubicBezTo>
                  <a:pt x="25" y="30"/>
                  <a:pt x="33" y="27"/>
                  <a:pt x="40" y="2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05BD3643-FD05-48B9-BB33-1074214AB094}"/>
              </a:ext>
            </a:extLst>
          </p:cNvPr>
          <p:cNvSpPr>
            <a:spLocks/>
          </p:cNvSpPr>
          <p:nvPr/>
        </p:nvSpPr>
        <p:spPr bwMode="auto">
          <a:xfrm>
            <a:off x="2809876" y="3775076"/>
            <a:ext cx="122238" cy="133350"/>
          </a:xfrm>
          <a:custGeom>
            <a:avLst/>
            <a:gdLst>
              <a:gd name="T0" fmla="*/ 5 w 45"/>
              <a:gd name="T1" fmla="*/ 49 h 49"/>
              <a:gd name="T2" fmla="*/ 45 w 45"/>
              <a:gd name="T3" fmla="*/ 49 h 49"/>
              <a:gd name="T4" fmla="*/ 26 w 45"/>
              <a:gd name="T5" fmla="*/ 0 h 49"/>
              <a:gd name="T6" fmla="*/ 0 w 45"/>
              <a:gd name="T7" fmla="*/ 11 h 49"/>
              <a:gd name="T8" fmla="*/ 5 w 45"/>
              <a:gd name="T9" fmla="*/ 49 h 49"/>
            </a:gdLst>
            <a:ahLst/>
            <a:cxnLst>
              <a:cxn ang="0">
                <a:pos x="T0" y="T1"/>
              </a:cxn>
              <a:cxn ang="0">
                <a:pos x="T2" y="T3"/>
              </a:cxn>
              <a:cxn ang="0">
                <a:pos x="T4" y="T5"/>
              </a:cxn>
              <a:cxn ang="0">
                <a:pos x="T6" y="T7"/>
              </a:cxn>
              <a:cxn ang="0">
                <a:pos x="T8" y="T9"/>
              </a:cxn>
            </a:cxnLst>
            <a:rect l="0" t="0" r="r" b="b"/>
            <a:pathLst>
              <a:path w="45" h="49">
                <a:moveTo>
                  <a:pt x="5" y="49"/>
                </a:moveTo>
                <a:cubicBezTo>
                  <a:pt x="45" y="49"/>
                  <a:pt x="45" y="49"/>
                  <a:pt x="45" y="49"/>
                </a:cubicBezTo>
                <a:cubicBezTo>
                  <a:pt x="45" y="30"/>
                  <a:pt x="38" y="13"/>
                  <a:pt x="26" y="0"/>
                </a:cubicBezTo>
                <a:cubicBezTo>
                  <a:pt x="18" y="4"/>
                  <a:pt x="9" y="8"/>
                  <a:pt x="0" y="11"/>
                </a:cubicBezTo>
                <a:cubicBezTo>
                  <a:pt x="3" y="22"/>
                  <a:pt x="5" y="35"/>
                  <a:pt x="5" y="4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791C5EBD-378F-4702-9614-BFEED8950FD5}"/>
              </a:ext>
            </a:extLst>
          </p:cNvPr>
          <p:cNvSpPr>
            <a:spLocks/>
          </p:cNvSpPr>
          <p:nvPr/>
        </p:nvSpPr>
        <p:spPr bwMode="auto">
          <a:xfrm>
            <a:off x="2606676" y="3808413"/>
            <a:ext cx="85725" cy="100013"/>
          </a:xfrm>
          <a:custGeom>
            <a:avLst/>
            <a:gdLst>
              <a:gd name="T0" fmla="*/ 0 w 32"/>
              <a:gd name="T1" fmla="*/ 37 h 37"/>
              <a:gd name="T2" fmla="*/ 32 w 32"/>
              <a:gd name="T3" fmla="*/ 37 h 37"/>
              <a:gd name="T4" fmla="*/ 32 w 32"/>
              <a:gd name="T5" fmla="*/ 4 h 37"/>
              <a:gd name="T6" fmla="*/ 4 w 32"/>
              <a:gd name="T7" fmla="*/ 0 h 37"/>
              <a:gd name="T8" fmla="*/ 0 w 32"/>
              <a:gd name="T9" fmla="*/ 37 h 37"/>
            </a:gdLst>
            <a:ahLst/>
            <a:cxnLst>
              <a:cxn ang="0">
                <a:pos x="T0" y="T1"/>
              </a:cxn>
              <a:cxn ang="0">
                <a:pos x="T2" y="T3"/>
              </a:cxn>
              <a:cxn ang="0">
                <a:pos x="T4" y="T5"/>
              </a:cxn>
              <a:cxn ang="0">
                <a:pos x="T6" y="T7"/>
              </a:cxn>
              <a:cxn ang="0">
                <a:pos x="T8" y="T9"/>
              </a:cxn>
            </a:cxnLst>
            <a:rect l="0" t="0" r="r" b="b"/>
            <a:pathLst>
              <a:path w="32" h="37">
                <a:moveTo>
                  <a:pt x="0" y="37"/>
                </a:moveTo>
                <a:cubicBezTo>
                  <a:pt x="32" y="37"/>
                  <a:pt x="32" y="37"/>
                  <a:pt x="32" y="37"/>
                </a:cubicBezTo>
                <a:cubicBezTo>
                  <a:pt x="32" y="4"/>
                  <a:pt x="32" y="4"/>
                  <a:pt x="32" y="4"/>
                </a:cubicBezTo>
                <a:cubicBezTo>
                  <a:pt x="23" y="4"/>
                  <a:pt x="13" y="3"/>
                  <a:pt x="4" y="0"/>
                </a:cubicBezTo>
                <a:cubicBezTo>
                  <a:pt x="2" y="11"/>
                  <a:pt x="0" y="23"/>
                  <a:pt x="0" y="3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CFCF463-5326-4555-8090-F4BC3FD4121B}"/>
              </a:ext>
            </a:extLst>
          </p:cNvPr>
          <p:cNvSpPr>
            <a:spLocks/>
          </p:cNvSpPr>
          <p:nvPr/>
        </p:nvSpPr>
        <p:spPr bwMode="auto">
          <a:xfrm>
            <a:off x="2714626" y="3930651"/>
            <a:ext cx="90488" cy="98425"/>
          </a:xfrm>
          <a:custGeom>
            <a:avLst/>
            <a:gdLst>
              <a:gd name="T0" fmla="*/ 33 w 33"/>
              <a:gd name="T1" fmla="*/ 0 h 36"/>
              <a:gd name="T2" fmla="*/ 0 w 33"/>
              <a:gd name="T3" fmla="*/ 0 h 36"/>
              <a:gd name="T4" fmla="*/ 0 w 33"/>
              <a:gd name="T5" fmla="*/ 33 h 36"/>
              <a:gd name="T6" fmla="*/ 28 w 33"/>
              <a:gd name="T7" fmla="*/ 36 h 36"/>
              <a:gd name="T8" fmla="*/ 33 w 33"/>
              <a:gd name="T9" fmla="*/ 0 h 36"/>
            </a:gdLst>
            <a:ahLst/>
            <a:cxnLst>
              <a:cxn ang="0">
                <a:pos x="T0" y="T1"/>
              </a:cxn>
              <a:cxn ang="0">
                <a:pos x="T2" y="T3"/>
              </a:cxn>
              <a:cxn ang="0">
                <a:pos x="T4" y="T5"/>
              </a:cxn>
              <a:cxn ang="0">
                <a:pos x="T6" y="T7"/>
              </a:cxn>
              <a:cxn ang="0">
                <a:pos x="T8" y="T9"/>
              </a:cxn>
            </a:cxnLst>
            <a:rect l="0" t="0" r="r" b="b"/>
            <a:pathLst>
              <a:path w="33" h="36">
                <a:moveTo>
                  <a:pt x="33" y="0"/>
                </a:moveTo>
                <a:cubicBezTo>
                  <a:pt x="0" y="0"/>
                  <a:pt x="0" y="0"/>
                  <a:pt x="0" y="0"/>
                </a:cubicBezTo>
                <a:cubicBezTo>
                  <a:pt x="0" y="33"/>
                  <a:pt x="0" y="33"/>
                  <a:pt x="0" y="33"/>
                </a:cubicBezTo>
                <a:cubicBezTo>
                  <a:pt x="10" y="33"/>
                  <a:pt x="19" y="34"/>
                  <a:pt x="28" y="36"/>
                </a:cubicBezTo>
                <a:cubicBezTo>
                  <a:pt x="31" y="26"/>
                  <a:pt x="33" y="13"/>
                  <a:pt x="3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CDE8C28D-35C3-46CE-949A-39EC8374E49C}"/>
              </a:ext>
            </a:extLst>
          </p:cNvPr>
          <p:cNvSpPr>
            <a:spLocks/>
          </p:cNvSpPr>
          <p:nvPr/>
        </p:nvSpPr>
        <p:spPr bwMode="auto">
          <a:xfrm>
            <a:off x="2606676" y="3930651"/>
            <a:ext cx="85725" cy="98425"/>
          </a:xfrm>
          <a:custGeom>
            <a:avLst/>
            <a:gdLst>
              <a:gd name="T0" fmla="*/ 4 w 32"/>
              <a:gd name="T1" fmla="*/ 36 h 36"/>
              <a:gd name="T2" fmla="*/ 32 w 32"/>
              <a:gd name="T3" fmla="*/ 33 h 36"/>
              <a:gd name="T4" fmla="*/ 32 w 32"/>
              <a:gd name="T5" fmla="*/ 0 h 36"/>
              <a:gd name="T6" fmla="*/ 0 w 32"/>
              <a:gd name="T7" fmla="*/ 0 h 36"/>
              <a:gd name="T8" fmla="*/ 4 w 32"/>
              <a:gd name="T9" fmla="*/ 36 h 36"/>
            </a:gdLst>
            <a:ahLst/>
            <a:cxnLst>
              <a:cxn ang="0">
                <a:pos x="T0" y="T1"/>
              </a:cxn>
              <a:cxn ang="0">
                <a:pos x="T2" y="T3"/>
              </a:cxn>
              <a:cxn ang="0">
                <a:pos x="T4" y="T5"/>
              </a:cxn>
              <a:cxn ang="0">
                <a:pos x="T6" y="T7"/>
              </a:cxn>
              <a:cxn ang="0">
                <a:pos x="T8" y="T9"/>
              </a:cxn>
            </a:cxnLst>
            <a:rect l="0" t="0" r="r" b="b"/>
            <a:pathLst>
              <a:path w="32" h="36">
                <a:moveTo>
                  <a:pt x="4" y="36"/>
                </a:moveTo>
                <a:cubicBezTo>
                  <a:pt x="13" y="34"/>
                  <a:pt x="23" y="33"/>
                  <a:pt x="32" y="33"/>
                </a:cubicBezTo>
                <a:cubicBezTo>
                  <a:pt x="32" y="0"/>
                  <a:pt x="32" y="0"/>
                  <a:pt x="32" y="0"/>
                </a:cubicBezTo>
                <a:cubicBezTo>
                  <a:pt x="0" y="0"/>
                  <a:pt x="0" y="0"/>
                  <a:pt x="0" y="0"/>
                </a:cubicBezTo>
                <a:cubicBezTo>
                  <a:pt x="0" y="13"/>
                  <a:pt x="2" y="26"/>
                  <a:pt x="4" y="36"/>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6A3578B1-5657-4904-AEEE-5EB93BFFE85D}"/>
              </a:ext>
            </a:extLst>
          </p:cNvPr>
          <p:cNvSpPr>
            <a:spLocks/>
          </p:cNvSpPr>
          <p:nvPr/>
        </p:nvSpPr>
        <p:spPr bwMode="auto">
          <a:xfrm>
            <a:off x="2622551" y="4038601"/>
            <a:ext cx="69850" cy="106363"/>
          </a:xfrm>
          <a:custGeom>
            <a:avLst/>
            <a:gdLst>
              <a:gd name="T0" fmla="*/ 26 w 26"/>
              <a:gd name="T1" fmla="*/ 39 h 39"/>
              <a:gd name="T2" fmla="*/ 26 w 26"/>
              <a:gd name="T3" fmla="*/ 0 h 39"/>
              <a:gd name="T4" fmla="*/ 0 w 26"/>
              <a:gd name="T5" fmla="*/ 3 h 39"/>
              <a:gd name="T6" fmla="*/ 26 w 26"/>
              <a:gd name="T7" fmla="*/ 39 h 39"/>
            </a:gdLst>
            <a:ahLst/>
            <a:cxnLst>
              <a:cxn ang="0">
                <a:pos x="T0" y="T1"/>
              </a:cxn>
              <a:cxn ang="0">
                <a:pos x="T2" y="T3"/>
              </a:cxn>
              <a:cxn ang="0">
                <a:pos x="T4" y="T5"/>
              </a:cxn>
              <a:cxn ang="0">
                <a:pos x="T6" y="T7"/>
              </a:cxn>
            </a:cxnLst>
            <a:rect l="0" t="0" r="r" b="b"/>
            <a:pathLst>
              <a:path w="26" h="39">
                <a:moveTo>
                  <a:pt x="26" y="39"/>
                </a:moveTo>
                <a:cubicBezTo>
                  <a:pt x="26" y="0"/>
                  <a:pt x="26" y="0"/>
                  <a:pt x="26" y="0"/>
                </a:cubicBezTo>
                <a:cubicBezTo>
                  <a:pt x="17" y="0"/>
                  <a:pt x="9" y="1"/>
                  <a:pt x="0" y="3"/>
                </a:cubicBezTo>
                <a:cubicBezTo>
                  <a:pt x="7" y="23"/>
                  <a:pt x="17" y="37"/>
                  <a:pt x="26" y="3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62142B1-4B40-49DA-B0D1-00FD0B5A6CF5}"/>
              </a:ext>
            </a:extLst>
          </p:cNvPr>
          <p:cNvSpPr>
            <a:spLocks/>
          </p:cNvSpPr>
          <p:nvPr/>
        </p:nvSpPr>
        <p:spPr bwMode="auto">
          <a:xfrm>
            <a:off x="2757488" y="4052888"/>
            <a:ext cx="109538" cy="90488"/>
          </a:xfrm>
          <a:custGeom>
            <a:avLst/>
            <a:gdLst>
              <a:gd name="T0" fmla="*/ 0 w 40"/>
              <a:gd name="T1" fmla="*/ 33 h 33"/>
              <a:gd name="T2" fmla="*/ 40 w 40"/>
              <a:gd name="T3" fmla="*/ 10 h 33"/>
              <a:gd name="T4" fmla="*/ 17 w 40"/>
              <a:gd name="T5" fmla="*/ 0 h 33"/>
              <a:gd name="T6" fmla="*/ 0 w 40"/>
              <a:gd name="T7" fmla="*/ 33 h 33"/>
            </a:gdLst>
            <a:ahLst/>
            <a:cxnLst>
              <a:cxn ang="0">
                <a:pos x="T0" y="T1"/>
              </a:cxn>
              <a:cxn ang="0">
                <a:pos x="T2" y="T3"/>
              </a:cxn>
              <a:cxn ang="0">
                <a:pos x="T4" y="T5"/>
              </a:cxn>
              <a:cxn ang="0">
                <a:pos x="T6" y="T7"/>
              </a:cxn>
            </a:cxnLst>
            <a:rect l="0" t="0" r="r" b="b"/>
            <a:pathLst>
              <a:path w="40" h="33">
                <a:moveTo>
                  <a:pt x="0" y="33"/>
                </a:moveTo>
                <a:cubicBezTo>
                  <a:pt x="16" y="29"/>
                  <a:pt x="30" y="21"/>
                  <a:pt x="40" y="10"/>
                </a:cubicBezTo>
                <a:cubicBezTo>
                  <a:pt x="33" y="6"/>
                  <a:pt x="25" y="3"/>
                  <a:pt x="17" y="0"/>
                </a:cubicBezTo>
                <a:cubicBezTo>
                  <a:pt x="13" y="14"/>
                  <a:pt x="7" y="25"/>
                  <a:pt x="0" y="3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BE424C41-A28B-4AD9-96FC-BEBAA7C0594A}"/>
              </a:ext>
            </a:extLst>
          </p:cNvPr>
          <p:cNvSpPr>
            <a:spLocks/>
          </p:cNvSpPr>
          <p:nvPr/>
        </p:nvSpPr>
        <p:spPr bwMode="auto">
          <a:xfrm>
            <a:off x="2543176" y="3695701"/>
            <a:ext cx="109538" cy="87313"/>
          </a:xfrm>
          <a:custGeom>
            <a:avLst/>
            <a:gdLst>
              <a:gd name="T0" fmla="*/ 40 w 40"/>
              <a:gd name="T1" fmla="*/ 0 h 32"/>
              <a:gd name="T2" fmla="*/ 0 w 40"/>
              <a:gd name="T3" fmla="*/ 23 h 32"/>
              <a:gd name="T4" fmla="*/ 22 w 40"/>
              <a:gd name="T5" fmla="*/ 32 h 32"/>
              <a:gd name="T6" fmla="*/ 40 w 40"/>
              <a:gd name="T7" fmla="*/ 0 h 32"/>
            </a:gdLst>
            <a:ahLst/>
            <a:cxnLst>
              <a:cxn ang="0">
                <a:pos x="T0" y="T1"/>
              </a:cxn>
              <a:cxn ang="0">
                <a:pos x="T2" y="T3"/>
              </a:cxn>
              <a:cxn ang="0">
                <a:pos x="T4" y="T5"/>
              </a:cxn>
              <a:cxn ang="0">
                <a:pos x="T6" y="T7"/>
              </a:cxn>
            </a:cxnLst>
            <a:rect l="0" t="0" r="r" b="b"/>
            <a:pathLst>
              <a:path w="40" h="32">
                <a:moveTo>
                  <a:pt x="40" y="0"/>
                </a:moveTo>
                <a:cubicBezTo>
                  <a:pt x="24" y="4"/>
                  <a:pt x="10" y="12"/>
                  <a:pt x="0" y="23"/>
                </a:cubicBezTo>
                <a:cubicBezTo>
                  <a:pt x="7" y="27"/>
                  <a:pt x="14" y="30"/>
                  <a:pt x="22" y="32"/>
                </a:cubicBezTo>
                <a:cubicBezTo>
                  <a:pt x="27" y="19"/>
                  <a:pt x="33" y="8"/>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72925CC0-C7F2-4598-8087-C875D66F07E2}"/>
              </a:ext>
            </a:extLst>
          </p:cNvPr>
          <p:cNvSpPr>
            <a:spLocks/>
          </p:cNvSpPr>
          <p:nvPr/>
        </p:nvSpPr>
        <p:spPr bwMode="auto">
          <a:xfrm>
            <a:off x="2809876" y="3930651"/>
            <a:ext cx="122238" cy="133350"/>
          </a:xfrm>
          <a:custGeom>
            <a:avLst/>
            <a:gdLst>
              <a:gd name="T0" fmla="*/ 0 w 45"/>
              <a:gd name="T1" fmla="*/ 38 h 49"/>
              <a:gd name="T2" fmla="*/ 26 w 45"/>
              <a:gd name="T3" fmla="*/ 49 h 49"/>
              <a:gd name="T4" fmla="*/ 45 w 45"/>
              <a:gd name="T5" fmla="*/ 0 h 49"/>
              <a:gd name="T6" fmla="*/ 5 w 45"/>
              <a:gd name="T7" fmla="*/ 0 h 49"/>
              <a:gd name="T8" fmla="*/ 0 w 45"/>
              <a:gd name="T9" fmla="*/ 38 h 49"/>
            </a:gdLst>
            <a:ahLst/>
            <a:cxnLst>
              <a:cxn ang="0">
                <a:pos x="T0" y="T1"/>
              </a:cxn>
              <a:cxn ang="0">
                <a:pos x="T2" y="T3"/>
              </a:cxn>
              <a:cxn ang="0">
                <a:pos x="T4" y="T5"/>
              </a:cxn>
              <a:cxn ang="0">
                <a:pos x="T6" y="T7"/>
              </a:cxn>
              <a:cxn ang="0">
                <a:pos x="T8" y="T9"/>
              </a:cxn>
            </a:cxnLst>
            <a:rect l="0" t="0" r="r" b="b"/>
            <a:pathLst>
              <a:path w="45" h="49">
                <a:moveTo>
                  <a:pt x="0" y="38"/>
                </a:moveTo>
                <a:cubicBezTo>
                  <a:pt x="10" y="41"/>
                  <a:pt x="18" y="45"/>
                  <a:pt x="26" y="49"/>
                </a:cubicBezTo>
                <a:cubicBezTo>
                  <a:pt x="38" y="36"/>
                  <a:pt x="45" y="19"/>
                  <a:pt x="45" y="0"/>
                </a:cubicBezTo>
                <a:cubicBezTo>
                  <a:pt x="5" y="0"/>
                  <a:pt x="5" y="0"/>
                  <a:pt x="5" y="0"/>
                </a:cubicBezTo>
                <a:cubicBezTo>
                  <a:pt x="5" y="14"/>
                  <a:pt x="3" y="27"/>
                  <a:pt x="0" y="3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21541E83-476C-457E-A32E-810FD68FBCD1}"/>
              </a:ext>
            </a:extLst>
          </p:cNvPr>
          <p:cNvSpPr>
            <a:spLocks/>
          </p:cNvSpPr>
          <p:nvPr/>
        </p:nvSpPr>
        <p:spPr bwMode="auto">
          <a:xfrm>
            <a:off x="2714626" y="4038601"/>
            <a:ext cx="71438" cy="106363"/>
          </a:xfrm>
          <a:custGeom>
            <a:avLst/>
            <a:gdLst>
              <a:gd name="T0" fmla="*/ 0 w 26"/>
              <a:gd name="T1" fmla="*/ 0 h 39"/>
              <a:gd name="T2" fmla="*/ 0 w 26"/>
              <a:gd name="T3" fmla="*/ 39 h 39"/>
              <a:gd name="T4" fmla="*/ 26 w 26"/>
              <a:gd name="T5" fmla="*/ 3 h 39"/>
              <a:gd name="T6" fmla="*/ 0 w 26"/>
              <a:gd name="T7" fmla="*/ 0 h 39"/>
            </a:gdLst>
            <a:ahLst/>
            <a:cxnLst>
              <a:cxn ang="0">
                <a:pos x="T0" y="T1"/>
              </a:cxn>
              <a:cxn ang="0">
                <a:pos x="T2" y="T3"/>
              </a:cxn>
              <a:cxn ang="0">
                <a:pos x="T4" y="T5"/>
              </a:cxn>
              <a:cxn ang="0">
                <a:pos x="T6" y="T7"/>
              </a:cxn>
            </a:cxnLst>
            <a:rect l="0" t="0" r="r" b="b"/>
            <a:pathLst>
              <a:path w="26" h="39">
                <a:moveTo>
                  <a:pt x="0" y="0"/>
                </a:moveTo>
                <a:cubicBezTo>
                  <a:pt x="0" y="39"/>
                  <a:pt x="0" y="39"/>
                  <a:pt x="0" y="39"/>
                </a:cubicBezTo>
                <a:cubicBezTo>
                  <a:pt x="10" y="36"/>
                  <a:pt x="20" y="23"/>
                  <a:pt x="26" y="3"/>
                </a:cubicBezTo>
                <a:cubicBezTo>
                  <a:pt x="18" y="1"/>
                  <a:pt x="9" y="0"/>
                  <a:pt x="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E927002-1945-4C02-8573-00A1F936B455}"/>
              </a:ext>
            </a:extLst>
          </p:cNvPr>
          <p:cNvSpPr>
            <a:spLocks/>
          </p:cNvSpPr>
          <p:nvPr/>
        </p:nvSpPr>
        <p:spPr bwMode="auto">
          <a:xfrm>
            <a:off x="2474913" y="3775076"/>
            <a:ext cx="122238" cy="133350"/>
          </a:xfrm>
          <a:custGeom>
            <a:avLst/>
            <a:gdLst>
              <a:gd name="T0" fmla="*/ 45 w 45"/>
              <a:gd name="T1" fmla="*/ 10 h 49"/>
              <a:gd name="T2" fmla="*/ 19 w 45"/>
              <a:gd name="T3" fmla="*/ 0 h 49"/>
              <a:gd name="T4" fmla="*/ 0 w 45"/>
              <a:gd name="T5" fmla="*/ 49 h 49"/>
              <a:gd name="T6" fmla="*/ 40 w 45"/>
              <a:gd name="T7" fmla="*/ 49 h 49"/>
              <a:gd name="T8" fmla="*/ 45 w 45"/>
              <a:gd name="T9" fmla="*/ 10 h 49"/>
            </a:gdLst>
            <a:ahLst/>
            <a:cxnLst>
              <a:cxn ang="0">
                <a:pos x="T0" y="T1"/>
              </a:cxn>
              <a:cxn ang="0">
                <a:pos x="T2" y="T3"/>
              </a:cxn>
              <a:cxn ang="0">
                <a:pos x="T4" y="T5"/>
              </a:cxn>
              <a:cxn ang="0">
                <a:pos x="T6" y="T7"/>
              </a:cxn>
              <a:cxn ang="0">
                <a:pos x="T8" y="T9"/>
              </a:cxn>
            </a:cxnLst>
            <a:rect l="0" t="0" r="r" b="b"/>
            <a:pathLst>
              <a:path w="45" h="49">
                <a:moveTo>
                  <a:pt x="45" y="10"/>
                </a:moveTo>
                <a:cubicBezTo>
                  <a:pt x="36" y="8"/>
                  <a:pt x="28" y="4"/>
                  <a:pt x="19" y="0"/>
                </a:cubicBezTo>
                <a:cubicBezTo>
                  <a:pt x="8" y="13"/>
                  <a:pt x="1" y="30"/>
                  <a:pt x="0" y="49"/>
                </a:cubicBezTo>
                <a:cubicBezTo>
                  <a:pt x="40" y="49"/>
                  <a:pt x="40" y="49"/>
                  <a:pt x="40" y="49"/>
                </a:cubicBezTo>
                <a:cubicBezTo>
                  <a:pt x="41" y="35"/>
                  <a:pt x="42" y="22"/>
                  <a:pt x="45"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6AE5DF21-DC27-48E2-BB22-F46C1372C1CF}"/>
              </a:ext>
            </a:extLst>
          </p:cNvPr>
          <p:cNvSpPr>
            <a:spLocks/>
          </p:cNvSpPr>
          <p:nvPr/>
        </p:nvSpPr>
        <p:spPr bwMode="auto">
          <a:xfrm>
            <a:off x="2474913" y="3930651"/>
            <a:ext cx="122238" cy="133350"/>
          </a:xfrm>
          <a:custGeom>
            <a:avLst/>
            <a:gdLst>
              <a:gd name="T0" fmla="*/ 40 w 45"/>
              <a:gd name="T1" fmla="*/ 0 h 49"/>
              <a:gd name="T2" fmla="*/ 0 w 45"/>
              <a:gd name="T3" fmla="*/ 0 h 49"/>
              <a:gd name="T4" fmla="*/ 19 w 45"/>
              <a:gd name="T5" fmla="*/ 49 h 49"/>
              <a:gd name="T6" fmla="*/ 45 w 45"/>
              <a:gd name="T7" fmla="*/ 38 h 49"/>
              <a:gd name="T8" fmla="*/ 40 w 45"/>
              <a:gd name="T9" fmla="*/ 0 h 49"/>
            </a:gdLst>
            <a:ahLst/>
            <a:cxnLst>
              <a:cxn ang="0">
                <a:pos x="T0" y="T1"/>
              </a:cxn>
              <a:cxn ang="0">
                <a:pos x="T2" y="T3"/>
              </a:cxn>
              <a:cxn ang="0">
                <a:pos x="T4" y="T5"/>
              </a:cxn>
              <a:cxn ang="0">
                <a:pos x="T6" y="T7"/>
              </a:cxn>
              <a:cxn ang="0">
                <a:pos x="T8" y="T9"/>
              </a:cxn>
            </a:cxnLst>
            <a:rect l="0" t="0" r="r" b="b"/>
            <a:pathLst>
              <a:path w="45" h="49">
                <a:moveTo>
                  <a:pt x="40" y="0"/>
                </a:moveTo>
                <a:cubicBezTo>
                  <a:pt x="0" y="0"/>
                  <a:pt x="0" y="0"/>
                  <a:pt x="0" y="0"/>
                </a:cubicBezTo>
                <a:cubicBezTo>
                  <a:pt x="1" y="19"/>
                  <a:pt x="8" y="36"/>
                  <a:pt x="19" y="49"/>
                </a:cubicBezTo>
                <a:cubicBezTo>
                  <a:pt x="28" y="45"/>
                  <a:pt x="36" y="41"/>
                  <a:pt x="45" y="38"/>
                </a:cubicBezTo>
                <a:cubicBezTo>
                  <a:pt x="42" y="27"/>
                  <a:pt x="41" y="14"/>
                  <a:pt x="40"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73BAD308-7DC8-4B9D-8F6C-417D65E98684}"/>
              </a:ext>
            </a:extLst>
          </p:cNvPr>
          <p:cNvSpPr>
            <a:spLocks/>
          </p:cNvSpPr>
          <p:nvPr/>
        </p:nvSpPr>
        <p:spPr bwMode="auto">
          <a:xfrm>
            <a:off x="2541588" y="4052888"/>
            <a:ext cx="111125" cy="90488"/>
          </a:xfrm>
          <a:custGeom>
            <a:avLst/>
            <a:gdLst>
              <a:gd name="T0" fmla="*/ 0 w 41"/>
              <a:gd name="T1" fmla="*/ 10 h 33"/>
              <a:gd name="T2" fmla="*/ 41 w 41"/>
              <a:gd name="T3" fmla="*/ 33 h 33"/>
              <a:gd name="T4" fmla="*/ 23 w 41"/>
              <a:gd name="T5" fmla="*/ 0 h 33"/>
              <a:gd name="T6" fmla="*/ 0 w 41"/>
              <a:gd name="T7" fmla="*/ 10 h 33"/>
            </a:gdLst>
            <a:ahLst/>
            <a:cxnLst>
              <a:cxn ang="0">
                <a:pos x="T0" y="T1"/>
              </a:cxn>
              <a:cxn ang="0">
                <a:pos x="T2" y="T3"/>
              </a:cxn>
              <a:cxn ang="0">
                <a:pos x="T4" y="T5"/>
              </a:cxn>
              <a:cxn ang="0">
                <a:pos x="T6" y="T7"/>
              </a:cxn>
            </a:cxnLst>
            <a:rect l="0" t="0" r="r" b="b"/>
            <a:pathLst>
              <a:path w="41" h="33">
                <a:moveTo>
                  <a:pt x="0" y="10"/>
                </a:moveTo>
                <a:cubicBezTo>
                  <a:pt x="11" y="21"/>
                  <a:pt x="25" y="29"/>
                  <a:pt x="41" y="33"/>
                </a:cubicBezTo>
                <a:cubicBezTo>
                  <a:pt x="33" y="25"/>
                  <a:pt x="28" y="14"/>
                  <a:pt x="23" y="0"/>
                </a:cubicBezTo>
                <a:cubicBezTo>
                  <a:pt x="15" y="3"/>
                  <a:pt x="8" y="6"/>
                  <a:pt x="0"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6BA9B1D7-3613-46A2-8B1B-10152CC9C541}"/>
              </a:ext>
            </a:extLst>
          </p:cNvPr>
          <p:cNvSpPr>
            <a:spLocks/>
          </p:cNvSpPr>
          <p:nvPr/>
        </p:nvSpPr>
        <p:spPr bwMode="auto">
          <a:xfrm>
            <a:off x="3409951" y="3657601"/>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3141E757-EFA6-4290-9334-715DC3223DDB}"/>
              </a:ext>
            </a:extLst>
          </p:cNvPr>
          <p:cNvSpPr>
            <a:spLocks/>
          </p:cNvSpPr>
          <p:nvPr/>
        </p:nvSpPr>
        <p:spPr bwMode="auto">
          <a:xfrm>
            <a:off x="3783013" y="3657601"/>
            <a:ext cx="169863"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5" y="0"/>
                  <a:pt x="23"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5">
            <a:extLst>
              <a:ext uri="{FF2B5EF4-FFF2-40B4-BE49-F238E27FC236}">
                <a16:creationId xmlns:a16="http://schemas.microsoft.com/office/drawing/2014/main" id="{A0FF9D54-7D22-4B30-9F0C-B74235CF646F}"/>
              </a:ext>
            </a:extLst>
          </p:cNvPr>
          <p:cNvSpPr>
            <a:spLocks noEditPoints="1"/>
          </p:cNvSpPr>
          <p:nvPr/>
        </p:nvSpPr>
        <p:spPr bwMode="auto">
          <a:xfrm>
            <a:off x="3443288" y="3722688"/>
            <a:ext cx="477838" cy="479425"/>
          </a:xfrm>
          <a:custGeom>
            <a:avLst/>
            <a:gdLst>
              <a:gd name="T0" fmla="*/ 88 w 176"/>
              <a:gd name="T1" fmla="*/ 0 h 176"/>
              <a:gd name="T2" fmla="*/ 0 w 176"/>
              <a:gd name="T3" fmla="*/ 88 h 176"/>
              <a:gd name="T4" fmla="*/ 22 w 176"/>
              <a:gd name="T5" fmla="*/ 146 h 176"/>
              <a:gd name="T6" fmla="*/ 1 w 176"/>
              <a:gd name="T7" fmla="*/ 171 h 176"/>
              <a:gd name="T8" fmla="*/ 7 w 176"/>
              <a:gd name="T9" fmla="*/ 176 h 176"/>
              <a:gd name="T10" fmla="*/ 27 w 176"/>
              <a:gd name="T11" fmla="*/ 151 h 176"/>
              <a:gd name="T12" fmla="*/ 88 w 176"/>
              <a:gd name="T13" fmla="*/ 176 h 176"/>
              <a:gd name="T14" fmla="*/ 149 w 176"/>
              <a:gd name="T15" fmla="*/ 151 h 176"/>
              <a:gd name="T16" fmla="*/ 169 w 176"/>
              <a:gd name="T17" fmla="*/ 176 h 176"/>
              <a:gd name="T18" fmla="*/ 175 w 176"/>
              <a:gd name="T19" fmla="*/ 171 h 176"/>
              <a:gd name="T20" fmla="*/ 155 w 176"/>
              <a:gd name="T21" fmla="*/ 145 h 176"/>
              <a:gd name="T22" fmla="*/ 176 w 176"/>
              <a:gd name="T23" fmla="*/ 88 h 176"/>
              <a:gd name="T24" fmla="*/ 88 w 176"/>
              <a:gd name="T25" fmla="*/ 0 h 176"/>
              <a:gd name="T26" fmla="*/ 92 w 176"/>
              <a:gd name="T27" fmla="*/ 96 h 176"/>
              <a:gd name="T28" fmla="*/ 40 w 176"/>
              <a:gd name="T29" fmla="*/ 96 h 176"/>
              <a:gd name="T30" fmla="*/ 40 w 176"/>
              <a:gd name="T31" fmla="*/ 88 h 176"/>
              <a:gd name="T32" fmla="*/ 84 w 176"/>
              <a:gd name="T33" fmla="*/ 88 h 176"/>
              <a:gd name="T34" fmla="*/ 84 w 176"/>
              <a:gd name="T35" fmla="*/ 24 h 176"/>
              <a:gd name="T36" fmla="*/ 92 w 176"/>
              <a:gd name="T37" fmla="*/ 24 h 176"/>
              <a:gd name="T38" fmla="*/ 92 w 176"/>
              <a:gd name="T39" fmla="*/ 9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6" h="176">
                <a:moveTo>
                  <a:pt x="88" y="0"/>
                </a:moveTo>
                <a:cubicBezTo>
                  <a:pt x="40" y="0"/>
                  <a:pt x="0" y="39"/>
                  <a:pt x="0" y="88"/>
                </a:cubicBezTo>
                <a:cubicBezTo>
                  <a:pt x="0" y="110"/>
                  <a:pt x="8" y="130"/>
                  <a:pt x="22" y="146"/>
                </a:cubicBezTo>
                <a:cubicBezTo>
                  <a:pt x="1" y="171"/>
                  <a:pt x="1" y="171"/>
                  <a:pt x="1" y="171"/>
                </a:cubicBezTo>
                <a:cubicBezTo>
                  <a:pt x="7" y="176"/>
                  <a:pt x="7" y="176"/>
                  <a:pt x="7" y="176"/>
                </a:cubicBezTo>
                <a:cubicBezTo>
                  <a:pt x="27" y="151"/>
                  <a:pt x="27" y="151"/>
                  <a:pt x="27" y="151"/>
                </a:cubicBezTo>
                <a:cubicBezTo>
                  <a:pt x="43" y="167"/>
                  <a:pt x="65" y="176"/>
                  <a:pt x="88" y="176"/>
                </a:cubicBezTo>
                <a:cubicBezTo>
                  <a:pt x="112" y="176"/>
                  <a:pt x="134" y="167"/>
                  <a:pt x="149" y="151"/>
                </a:cubicBezTo>
                <a:cubicBezTo>
                  <a:pt x="169" y="176"/>
                  <a:pt x="169" y="176"/>
                  <a:pt x="169" y="176"/>
                </a:cubicBezTo>
                <a:cubicBezTo>
                  <a:pt x="175" y="171"/>
                  <a:pt x="175" y="171"/>
                  <a:pt x="175" y="171"/>
                </a:cubicBezTo>
                <a:cubicBezTo>
                  <a:pt x="155" y="145"/>
                  <a:pt x="155" y="145"/>
                  <a:pt x="155" y="145"/>
                </a:cubicBezTo>
                <a:cubicBezTo>
                  <a:pt x="168" y="130"/>
                  <a:pt x="176" y="110"/>
                  <a:pt x="176" y="88"/>
                </a:cubicBezTo>
                <a:cubicBezTo>
                  <a:pt x="176" y="39"/>
                  <a:pt x="137" y="0"/>
                  <a:pt x="88" y="0"/>
                </a:cubicBezTo>
                <a:close/>
                <a:moveTo>
                  <a:pt x="92" y="96"/>
                </a:moveTo>
                <a:cubicBezTo>
                  <a:pt x="40" y="96"/>
                  <a:pt x="40" y="96"/>
                  <a:pt x="40" y="96"/>
                </a:cubicBezTo>
                <a:cubicBezTo>
                  <a:pt x="40" y="88"/>
                  <a:pt x="40" y="88"/>
                  <a:pt x="40" y="88"/>
                </a:cubicBezTo>
                <a:cubicBezTo>
                  <a:pt x="84" y="88"/>
                  <a:pt x="84" y="88"/>
                  <a:pt x="84" y="88"/>
                </a:cubicBezTo>
                <a:cubicBezTo>
                  <a:pt x="84" y="24"/>
                  <a:pt x="84" y="24"/>
                  <a:pt x="84" y="24"/>
                </a:cubicBezTo>
                <a:cubicBezTo>
                  <a:pt x="92" y="24"/>
                  <a:pt x="92" y="24"/>
                  <a:pt x="92" y="24"/>
                </a:cubicBezTo>
                <a:lnTo>
                  <a:pt x="92" y="9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6">
            <a:extLst>
              <a:ext uri="{FF2B5EF4-FFF2-40B4-BE49-F238E27FC236}">
                <a16:creationId xmlns:a16="http://schemas.microsoft.com/office/drawing/2014/main" id="{1BE61DA5-3AF3-4BAA-92A3-212A9F4FCFC0}"/>
              </a:ext>
            </a:extLst>
          </p:cNvPr>
          <p:cNvSpPr>
            <a:spLocks noEditPoints="1"/>
          </p:cNvSpPr>
          <p:nvPr/>
        </p:nvSpPr>
        <p:spPr bwMode="auto">
          <a:xfrm>
            <a:off x="4398963" y="3633788"/>
            <a:ext cx="500063" cy="544513"/>
          </a:xfrm>
          <a:custGeom>
            <a:avLst/>
            <a:gdLst>
              <a:gd name="T0" fmla="*/ 160 w 184"/>
              <a:gd name="T1" fmla="*/ 46 h 200"/>
              <a:gd name="T2" fmla="*/ 167 w 184"/>
              <a:gd name="T3" fmla="*/ 39 h 200"/>
              <a:gd name="T4" fmla="*/ 174 w 184"/>
              <a:gd name="T5" fmla="*/ 46 h 200"/>
              <a:gd name="T6" fmla="*/ 182 w 184"/>
              <a:gd name="T7" fmla="*/ 38 h 200"/>
              <a:gd name="T8" fmla="*/ 163 w 184"/>
              <a:gd name="T9" fmla="*/ 18 h 200"/>
              <a:gd name="T10" fmla="*/ 155 w 184"/>
              <a:gd name="T11" fmla="*/ 27 h 200"/>
              <a:gd name="T12" fmla="*/ 161 w 184"/>
              <a:gd name="T13" fmla="*/ 34 h 200"/>
              <a:gd name="T14" fmla="*/ 155 w 184"/>
              <a:gd name="T15" fmla="*/ 40 h 200"/>
              <a:gd name="T16" fmla="*/ 98 w 184"/>
              <a:gd name="T17" fmla="*/ 16 h 200"/>
              <a:gd name="T18" fmla="*/ 98 w 184"/>
              <a:gd name="T19" fmla="*/ 0 h 200"/>
              <a:gd name="T20" fmla="*/ 86 w 184"/>
              <a:gd name="T21" fmla="*/ 0 h 200"/>
              <a:gd name="T22" fmla="*/ 86 w 184"/>
              <a:gd name="T23" fmla="*/ 16 h 200"/>
              <a:gd name="T24" fmla="*/ 0 w 184"/>
              <a:gd name="T25" fmla="*/ 108 h 200"/>
              <a:gd name="T26" fmla="*/ 92 w 184"/>
              <a:gd name="T27" fmla="*/ 200 h 200"/>
              <a:gd name="T28" fmla="*/ 184 w 184"/>
              <a:gd name="T29" fmla="*/ 108 h 200"/>
              <a:gd name="T30" fmla="*/ 160 w 184"/>
              <a:gd name="T31" fmla="*/ 46 h 200"/>
              <a:gd name="T32" fmla="*/ 96 w 184"/>
              <a:gd name="T33" fmla="*/ 119 h 200"/>
              <a:gd name="T34" fmla="*/ 96 w 184"/>
              <a:gd name="T35" fmla="*/ 136 h 200"/>
              <a:gd name="T36" fmla="*/ 88 w 184"/>
              <a:gd name="T37" fmla="*/ 136 h 200"/>
              <a:gd name="T38" fmla="*/ 88 w 184"/>
              <a:gd name="T39" fmla="*/ 119 h 200"/>
              <a:gd name="T40" fmla="*/ 80 w 184"/>
              <a:gd name="T41" fmla="*/ 108 h 200"/>
              <a:gd name="T42" fmla="*/ 88 w 184"/>
              <a:gd name="T43" fmla="*/ 97 h 200"/>
              <a:gd name="T44" fmla="*/ 88 w 184"/>
              <a:gd name="T45" fmla="*/ 44 h 200"/>
              <a:gd name="T46" fmla="*/ 96 w 184"/>
              <a:gd name="T47" fmla="*/ 44 h 200"/>
              <a:gd name="T48" fmla="*/ 96 w 184"/>
              <a:gd name="T49" fmla="*/ 97 h 200"/>
              <a:gd name="T50" fmla="*/ 104 w 184"/>
              <a:gd name="T51" fmla="*/ 108 h 200"/>
              <a:gd name="T52" fmla="*/ 96 w 184"/>
              <a:gd name="T53" fmla="*/ 11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4" h="200">
                <a:moveTo>
                  <a:pt x="160" y="46"/>
                </a:moveTo>
                <a:cubicBezTo>
                  <a:pt x="167" y="39"/>
                  <a:pt x="167" y="39"/>
                  <a:pt x="167" y="39"/>
                </a:cubicBezTo>
                <a:cubicBezTo>
                  <a:pt x="174" y="46"/>
                  <a:pt x="174" y="46"/>
                  <a:pt x="174" y="46"/>
                </a:cubicBezTo>
                <a:cubicBezTo>
                  <a:pt x="182" y="38"/>
                  <a:pt x="182" y="38"/>
                  <a:pt x="182" y="38"/>
                </a:cubicBezTo>
                <a:cubicBezTo>
                  <a:pt x="163" y="18"/>
                  <a:pt x="163" y="18"/>
                  <a:pt x="163" y="18"/>
                </a:cubicBezTo>
                <a:cubicBezTo>
                  <a:pt x="155" y="27"/>
                  <a:pt x="155" y="27"/>
                  <a:pt x="155" y="27"/>
                </a:cubicBezTo>
                <a:cubicBezTo>
                  <a:pt x="161" y="34"/>
                  <a:pt x="161" y="34"/>
                  <a:pt x="161" y="34"/>
                </a:cubicBezTo>
                <a:cubicBezTo>
                  <a:pt x="155" y="40"/>
                  <a:pt x="155" y="40"/>
                  <a:pt x="155" y="40"/>
                </a:cubicBezTo>
                <a:cubicBezTo>
                  <a:pt x="140" y="27"/>
                  <a:pt x="120" y="18"/>
                  <a:pt x="98" y="16"/>
                </a:cubicBezTo>
                <a:cubicBezTo>
                  <a:pt x="98" y="0"/>
                  <a:pt x="98" y="0"/>
                  <a:pt x="98" y="0"/>
                </a:cubicBezTo>
                <a:cubicBezTo>
                  <a:pt x="86" y="0"/>
                  <a:pt x="86" y="0"/>
                  <a:pt x="86" y="0"/>
                </a:cubicBezTo>
                <a:cubicBezTo>
                  <a:pt x="86" y="16"/>
                  <a:pt x="86" y="16"/>
                  <a:pt x="86" y="16"/>
                </a:cubicBezTo>
                <a:cubicBezTo>
                  <a:pt x="38" y="19"/>
                  <a:pt x="0" y="59"/>
                  <a:pt x="0" y="108"/>
                </a:cubicBezTo>
                <a:cubicBezTo>
                  <a:pt x="0" y="159"/>
                  <a:pt x="42" y="200"/>
                  <a:pt x="92" y="200"/>
                </a:cubicBezTo>
                <a:cubicBezTo>
                  <a:pt x="143" y="200"/>
                  <a:pt x="184" y="159"/>
                  <a:pt x="184" y="108"/>
                </a:cubicBezTo>
                <a:cubicBezTo>
                  <a:pt x="184" y="84"/>
                  <a:pt x="175" y="62"/>
                  <a:pt x="160" y="46"/>
                </a:cubicBezTo>
                <a:close/>
                <a:moveTo>
                  <a:pt x="96" y="119"/>
                </a:moveTo>
                <a:cubicBezTo>
                  <a:pt x="96" y="136"/>
                  <a:pt x="96" y="136"/>
                  <a:pt x="96" y="136"/>
                </a:cubicBezTo>
                <a:cubicBezTo>
                  <a:pt x="88" y="136"/>
                  <a:pt x="88" y="136"/>
                  <a:pt x="88" y="136"/>
                </a:cubicBezTo>
                <a:cubicBezTo>
                  <a:pt x="88" y="119"/>
                  <a:pt x="88" y="119"/>
                  <a:pt x="88" y="119"/>
                </a:cubicBezTo>
                <a:cubicBezTo>
                  <a:pt x="84" y="118"/>
                  <a:pt x="80" y="113"/>
                  <a:pt x="80" y="108"/>
                </a:cubicBezTo>
                <a:cubicBezTo>
                  <a:pt x="80" y="103"/>
                  <a:pt x="84" y="99"/>
                  <a:pt x="88" y="97"/>
                </a:cubicBezTo>
                <a:cubicBezTo>
                  <a:pt x="88" y="44"/>
                  <a:pt x="88" y="44"/>
                  <a:pt x="88" y="44"/>
                </a:cubicBezTo>
                <a:cubicBezTo>
                  <a:pt x="96" y="44"/>
                  <a:pt x="96" y="44"/>
                  <a:pt x="96" y="44"/>
                </a:cubicBezTo>
                <a:cubicBezTo>
                  <a:pt x="96" y="97"/>
                  <a:pt x="96" y="97"/>
                  <a:pt x="96" y="97"/>
                </a:cubicBezTo>
                <a:cubicBezTo>
                  <a:pt x="101" y="99"/>
                  <a:pt x="104" y="103"/>
                  <a:pt x="104" y="108"/>
                </a:cubicBezTo>
                <a:cubicBezTo>
                  <a:pt x="104" y="113"/>
                  <a:pt x="101" y="118"/>
                  <a:pt x="96" y="119"/>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7">
            <a:extLst>
              <a:ext uri="{FF2B5EF4-FFF2-40B4-BE49-F238E27FC236}">
                <a16:creationId xmlns:a16="http://schemas.microsoft.com/office/drawing/2014/main" id="{9FA9F42F-9326-4D4E-9C67-E7448506C13C}"/>
              </a:ext>
            </a:extLst>
          </p:cNvPr>
          <p:cNvSpPr>
            <a:spLocks noEditPoints="1"/>
          </p:cNvSpPr>
          <p:nvPr/>
        </p:nvSpPr>
        <p:spPr bwMode="auto">
          <a:xfrm>
            <a:off x="5365751" y="3646488"/>
            <a:ext cx="544513"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54 w 200"/>
              <a:gd name="T11" fmla="*/ 53 h 200"/>
              <a:gd name="T12" fmla="*/ 59 w 200"/>
              <a:gd name="T13" fmla="*/ 53 h 200"/>
              <a:gd name="T14" fmla="*/ 107 w 200"/>
              <a:gd name="T15" fmla="*/ 90 h 200"/>
              <a:gd name="T16" fmla="*/ 108 w 200"/>
              <a:gd name="T17" fmla="*/ 91 h 200"/>
              <a:gd name="T18" fmla="*/ 112 w 200"/>
              <a:gd name="T19" fmla="*/ 100 h 200"/>
              <a:gd name="T20" fmla="*/ 100 w 200"/>
              <a:gd name="T21" fmla="*/ 112 h 200"/>
              <a:gd name="T22" fmla="*/ 91 w 200"/>
              <a:gd name="T23" fmla="*/ 107 h 200"/>
              <a:gd name="T24" fmla="*/ 91 w 200"/>
              <a:gd name="T25" fmla="*/ 107 h 200"/>
              <a:gd name="T26" fmla="*/ 53 w 200"/>
              <a:gd name="T27" fmla="*/ 59 h 200"/>
              <a:gd name="T28" fmla="*/ 54 w 200"/>
              <a:gd name="T29" fmla="*/ 53 h 200"/>
              <a:gd name="T30" fmla="*/ 100 w 200"/>
              <a:gd name="T31" fmla="*/ 192 h 200"/>
              <a:gd name="T32" fmla="*/ 8 w 200"/>
              <a:gd name="T33" fmla="*/ 100 h 200"/>
              <a:gd name="T34" fmla="*/ 35 w 200"/>
              <a:gd name="T35" fmla="*/ 35 h 200"/>
              <a:gd name="T36" fmla="*/ 41 w 200"/>
              <a:gd name="T37" fmla="*/ 40 h 200"/>
              <a:gd name="T38" fmla="*/ 16 w 200"/>
              <a:gd name="T39" fmla="*/ 100 h 200"/>
              <a:gd name="T40" fmla="*/ 100 w 200"/>
              <a:gd name="T41" fmla="*/ 184 h 200"/>
              <a:gd name="T42" fmla="*/ 184 w 200"/>
              <a:gd name="T43" fmla="*/ 100 h 200"/>
              <a:gd name="T44" fmla="*/ 104 w 200"/>
              <a:gd name="T45" fmla="*/ 16 h 200"/>
              <a:gd name="T46" fmla="*/ 104 w 200"/>
              <a:gd name="T47" fmla="*/ 48 h 200"/>
              <a:gd name="T48" fmla="*/ 96 w 200"/>
              <a:gd name="T49" fmla="*/ 48 h 200"/>
              <a:gd name="T50" fmla="*/ 96 w 200"/>
              <a:gd name="T51" fmla="*/ 16 h 200"/>
              <a:gd name="T52" fmla="*/ 96 w 200"/>
              <a:gd name="T53" fmla="*/ 12 h 200"/>
              <a:gd name="T54" fmla="*/ 96 w 200"/>
              <a:gd name="T55" fmla="*/ 8 h 200"/>
              <a:gd name="T56" fmla="*/ 100 w 200"/>
              <a:gd name="T57" fmla="*/ 8 h 200"/>
              <a:gd name="T58" fmla="*/ 192 w 200"/>
              <a:gd name="T59" fmla="*/ 100 h 200"/>
              <a:gd name="T60" fmla="*/ 100 w 200"/>
              <a:gd name="T61" fmla="*/ 19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54" y="53"/>
                </a:moveTo>
                <a:cubicBezTo>
                  <a:pt x="55" y="52"/>
                  <a:pt x="58" y="52"/>
                  <a:pt x="59" y="53"/>
                </a:cubicBezTo>
                <a:cubicBezTo>
                  <a:pt x="107" y="90"/>
                  <a:pt x="107" y="90"/>
                  <a:pt x="107" y="90"/>
                </a:cubicBezTo>
                <a:cubicBezTo>
                  <a:pt x="108" y="90"/>
                  <a:pt x="108" y="91"/>
                  <a:pt x="108" y="91"/>
                </a:cubicBezTo>
                <a:cubicBezTo>
                  <a:pt x="111" y="93"/>
                  <a:pt x="112" y="96"/>
                  <a:pt x="112" y="100"/>
                </a:cubicBezTo>
                <a:cubicBezTo>
                  <a:pt x="112" y="107"/>
                  <a:pt x="107" y="112"/>
                  <a:pt x="100" y="112"/>
                </a:cubicBezTo>
                <a:cubicBezTo>
                  <a:pt x="97" y="112"/>
                  <a:pt x="93" y="110"/>
                  <a:pt x="91" y="107"/>
                </a:cubicBezTo>
                <a:cubicBezTo>
                  <a:pt x="91" y="107"/>
                  <a:pt x="91" y="107"/>
                  <a:pt x="91" y="107"/>
                </a:cubicBezTo>
                <a:cubicBezTo>
                  <a:pt x="53" y="59"/>
                  <a:pt x="53" y="59"/>
                  <a:pt x="53" y="59"/>
                </a:cubicBezTo>
                <a:cubicBezTo>
                  <a:pt x="52" y="57"/>
                  <a:pt x="52" y="54"/>
                  <a:pt x="54" y="53"/>
                </a:cubicBezTo>
                <a:close/>
                <a:moveTo>
                  <a:pt x="100" y="192"/>
                </a:moveTo>
                <a:cubicBezTo>
                  <a:pt x="50" y="192"/>
                  <a:pt x="8" y="151"/>
                  <a:pt x="8" y="100"/>
                </a:cubicBezTo>
                <a:cubicBezTo>
                  <a:pt x="8" y="74"/>
                  <a:pt x="19" y="51"/>
                  <a:pt x="35" y="35"/>
                </a:cubicBezTo>
                <a:cubicBezTo>
                  <a:pt x="41" y="40"/>
                  <a:pt x="41" y="40"/>
                  <a:pt x="41" y="40"/>
                </a:cubicBezTo>
                <a:cubicBezTo>
                  <a:pt x="26" y="56"/>
                  <a:pt x="16" y="77"/>
                  <a:pt x="16" y="100"/>
                </a:cubicBezTo>
                <a:cubicBezTo>
                  <a:pt x="16" y="146"/>
                  <a:pt x="54" y="184"/>
                  <a:pt x="100" y="184"/>
                </a:cubicBezTo>
                <a:cubicBezTo>
                  <a:pt x="147" y="184"/>
                  <a:pt x="184" y="146"/>
                  <a:pt x="184" y="100"/>
                </a:cubicBezTo>
                <a:cubicBezTo>
                  <a:pt x="184" y="55"/>
                  <a:pt x="149" y="18"/>
                  <a:pt x="104" y="16"/>
                </a:cubicBezTo>
                <a:cubicBezTo>
                  <a:pt x="104" y="48"/>
                  <a:pt x="104" y="48"/>
                  <a:pt x="104" y="48"/>
                </a:cubicBezTo>
                <a:cubicBezTo>
                  <a:pt x="96" y="48"/>
                  <a:pt x="96" y="48"/>
                  <a:pt x="96" y="48"/>
                </a:cubicBezTo>
                <a:cubicBezTo>
                  <a:pt x="96" y="16"/>
                  <a:pt x="96" y="16"/>
                  <a:pt x="96" y="16"/>
                </a:cubicBezTo>
                <a:cubicBezTo>
                  <a:pt x="96" y="12"/>
                  <a:pt x="96" y="12"/>
                  <a:pt x="96" y="12"/>
                </a:cubicBezTo>
                <a:cubicBezTo>
                  <a:pt x="96" y="8"/>
                  <a:pt x="96" y="8"/>
                  <a:pt x="96" y="8"/>
                </a:cubicBezTo>
                <a:cubicBezTo>
                  <a:pt x="98" y="8"/>
                  <a:pt x="99" y="8"/>
                  <a:pt x="100" y="8"/>
                </a:cubicBezTo>
                <a:cubicBezTo>
                  <a:pt x="151" y="8"/>
                  <a:pt x="192" y="49"/>
                  <a:pt x="192" y="100"/>
                </a:cubicBezTo>
                <a:cubicBezTo>
                  <a:pt x="192" y="151"/>
                  <a:pt x="151" y="192"/>
                  <a:pt x="100" y="192"/>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8">
            <a:extLst>
              <a:ext uri="{FF2B5EF4-FFF2-40B4-BE49-F238E27FC236}">
                <a16:creationId xmlns:a16="http://schemas.microsoft.com/office/drawing/2014/main" id="{530892DF-03FE-4C6C-AF2E-686C547B036A}"/>
              </a:ext>
            </a:extLst>
          </p:cNvPr>
          <p:cNvSpPr>
            <a:spLocks noEditPoints="1"/>
          </p:cNvSpPr>
          <p:nvPr/>
        </p:nvSpPr>
        <p:spPr bwMode="auto">
          <a:xfrm>
            <a:off x="6376988" y="3668713"/>
            <a:ext cx="522288" cy="523875"/>
          </a:xfrm>
          <a:custGeom>
            <a:avLst/>
            <a:gdLst>
              <a:gd name="T0" fmla="*/ 96 w 192"/>
              <a:gd name="T1" fmla="*/ 0 h 192"/>
              <a:gd name="T2" fmla="*/ 0 w 192"/>
              <a:gd name="T3" fmla="*/ 96 h 192"/>
              <a:gd name="T4" fmla="*/ 96 w 192"/>
              <a:gd name="T5" fmla="*/ 192 h 192"/>
              <a:gd name="T6" fmla="*/ 192 w 192"/>
              <a:gd name="T7" fmla="*/ 96 h 192"/>
              <a:gd name="T8" fmla="*/ 96 w 192"/>
              <a:gd name="T9" fmla="*/ 0 h 192"/>
              <a:gd name="T10" fmla="*/ 104 w 192"/>
              <a:gd name="T11" fmla="*/ 112 h 192"/>
              <a:gd name="T12" fmla="*/ 48 w 192"/>
              <a:gd name="T13" fmla="*/ 112 h 192"/>
              <a:gd name="T14" fmla="*/ 48 w 192"/>
              <a:gd name="T15" fmla="*/ 104 h 192"/>
              <a:gd name="T16" fmla="*/ 96 w 192"/>
              <a:gd name="T17" fmla="*/ 104 h 192"/>
              <a:gd name="T18" fmla="*/ 96 w 192"/>
              <a:gd name="T19" fmla="*/ 32 h 192"/>
              <a:gd name="T20" fmla="*/ 104 w 192"/>
              <a:gd name="T21" fmla="*/ 32 h 192"/>
              <a:gd name="T22" fmla="*/ 104 w 192"/>
              <a:gd name="T23" fmla="*/ 11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192">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moveTo>
                  <a:pt x="104" y="112"/>
                </a:moveTo>
                <a:cubicBezTo>
                  <a:pt x="48" y="112"/>
                  <a:pt x="48" y="112"/>
                  <a:pt x="48" y="112"/>
                </a:cubicBezTo>
                <a:cubicBezTo>
                  <a:pt x="48" y="104"/>
                  <a:pt x="48" y="104"/>
                  <a:pt x="48" y="104"/>
                </a:cubicBezTo>
                <a:cubicBezTo>
                  <a:pt x="96" y="104"/>
                  <a:pt x="96" y="104"/>
                  <a:pt x="96" y="104"/>
                </a:cubicBezTo>
                <a:cubicBezTo>
                  <a:pt x="96" y="32"/>
                  <a:pt x="96" y="32"/>
                  <a:pt x="96" y="32"/>
                </a:cubicBezTo>
                <a:cubicBezTo>
                  <a:pt x="104" y="32"/>
                  <a:pt x="104" y="32"/>
                  <a:pt x="104" y="32"/>
                </a:cubicBezTo>
                <a:lnTo>
                  <a:pt x="104" y="11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9">
            <a:extLst>
              <a:ext uri="{FF2B5EF4-FFF2-40B4-BE49-F238E27FC236}">
                <a16:creationId xmlns:a16="http://schemas.microsoft.com/office/drawing/2014/main" id="{A51949EA-34E2-4D30-8AC9-E2BFE5E5F566}"/>
              </a:ext>
            </a:extLst>
          </p:cNvPr>
          <p:cNvSpPr>
            <a:spLocks noEditPoints="1"/>
          </p:cNvSpPr>
          <p:nvPr/>
        </p:nvSpPr>
        <p:spPr bwMode="auto">
          <a:xfrm>
            <a:off x="7327901" y="2679701"/>
            <a:ext cx="514350" cy="512763"/>
          </a:xfrm>
          <a:custGeom>
            <a:avLst/>
            <a:gdLst>
              <a:gd name="T0" fmla="*/ 134 w 189"/>
              <a:gd name="T1" fmla="*/ 124 h 188"/>
              <a:gd name="T2" fmla="*/ 152 w 189"/>
              <a:gd name="T3" fmla="*/ 76 h 188"/>
              <a:gd name="T4" fmla="*/ 76 w 189"/>
              <a:gd name="T5" fmla="*/ 0 h 188"/>
              <a:gd name="T6" fmla="*/ 0 w 189"/>
              <a:gd name="T7" fmla="*/ 76 h 188"/>
              <a:gd name="T8" fmla="*/ 76 w 189"/>
              <a:gd name="T9" fmla="*/ 152 h 188"/>
              <a:gd name="T10" fmla="*/ 125 w 189"/>
              <a:gd name="T11" fmla="*/ 134 h 188"/>
              <a:gd name="T12" fmla="*/ 179 w 189"/>
              <a:gd name="T13" fmla="*/ 188 h 188"/>
              <a:gd name="T14" fmla="*/ 189 w 189"/>
              <a:gd name="T15" fmla="*/ 179 h 188"/>
              <a:gd name="T16" fmla="*/ 134 w 189"/>
              <a:gd name="T17" fmla="*/ 124 h 188"/>
              <a:gd name="T18" fmla="*/ 76 w 189"/>
              <a:gd name="T19" fmla="*/ 144 h 188"/>
              <a:gd name="T20" fmla="*/ 8 w 189"/>
              <a:gd name="T21" fmla="*/ 76 h 188"/>
              <a:gd name="T22" fmla="*/ 76 w 189"/>
              <a:gd name="T23" fmla="*/ 8 h 188"/>
              <a:gd name="T24" fmla="*/ 144 w 189"/>
              <a:gd name="T25" fmla="*/ 76 h 188"/>
              <a:gd name="T26" fmla="*/ 76 w 189"/>
              <a:gd name="T27" fmla="*/ 14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9" h="188">
                <a:moveTo>
                  <a:pt x="134" y="124"/>
                </a:moveTo>
                <a:cubicBezTo>
                  <a:pt x="145" y="111"/>
                  <a:pt x="152" y="94"/>
                  <a:pt x="152" y="76"/>
                </a:cubicBezTo>
                <a:cubicBezTo>
                  <a:pt x="152" y="34"/>
                  <a:pt x="118" y="0"/>
                  <a:pt x="76" y="0"/>
                </a:cubicBezTo>
                <a:cubicBezTo>
                  <a:pt x="34" y="0"/>
                  <a:pt x="0" y="34"/>
                  <a:pt x="0" y="76"/>
                </a:cubicBezTo>
                <a:cubicBezTo>
                  <a:pt x="0" y="118"/>
                  <a:pt x="34" y="152"/>
                  <a:pt x="76" y="152"/>
                </a:cubicBezTo>
                <a:cubicBezTo>
                  <a:pt x="94" y="152"/>
                  <a:pt x="111" y="145"/>
                  <a:pt x="125" y="134"/>
                </a:cubicBezTo>
                <a:cubicBezTo>
                  <a:pt x="179" y="188"/>
                  <a:pt x="179" y="188"/>
                  <a:pt x="179" y="188"/>
                </a:cubicBezTo>
                <a:cubicBezTo>
                  <a:pt x="189" y="179"/>
                  <a:pt x="189" y="179"/>
                  <a:pt x="189" y="179"/>
                </a:cubicBezTo>
                <a:lnTo>
                  <a:pt x="134" y="124"/>
                </a:lnTo>
                <a:close/>
                <a:moveTo>
                  <a:pt x="76" y="144"/>
                </a:moveTo>
                <a:cubicBezTo>
                  <a:pt x="38" y="144"/>
                  <a:pt x="8" y="113"/>
                  <a:pt x="8" y="76"/>
                </a:cubicBezTo>
                <a:cubicBezTo>
                  <a:pt x="8" y="38"/>
                  <a:pt x="38" y="8"/>
                  <a:pt x="76" y="8"/>
                </a:cubicBezTo>
                <a:cubicBezTo>
                  <a:pt x="113" y="8"/>
                  <a:pt x="144" y="38"/>
                  <a:pt x="144" y="76"/>
                </a:cubicBezTo>
                <a:cubicBezTo>
                  <a:pt x="144" y="113"/>
                  <a:pt x="113" y="144"/>
                  <a:pt x="76" y="14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Oval 40">
            <a:extLst>
              <a:ext uri="{FF2B5EF4-FFF2-40B4-BE49-F238E27FC236}">
                <a16:creationId xmlns:a16="http://schemas.microsoft.com/office/drawing/2014/main" id="{97E82C17-C6FF-4D5D-A663-EFD60516ACA4}"/>
              </a:ext>
            </a:extLst>
          </p:cNvPr>
          <p:cNvSpPr>
            <a:spLocks noChangeArrowheads="1"/>
          </p:cNvSpPr>
          <p:nvPr/>
        </p:nvSpPr>
        <p:spPr bwMode="auto">
          <a:xfrm>
            <a:off x="7370763" y="2722563"/>
            <a:ext cx="327025" cy="327025"/>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1">
            <a:extLst>
              <a:ext uri="{FF2B5EF4-FFF2-40B4-BE49-F238E27FC236}">
                <a16:creationId xmlns:a16="http://schemas.microsoft.com/office/drawing/2014/main" id="{4AEF62AA-EB23-48A9-BD67-93F7462C2D9C}"/>
              </a:ext>
            </a:extLst>
          </p:cNvPr>
          <p:cNvSpPr>
            <a:spLocks noEditPoints="1"/>
          </p:cNvSpPr>
          <p:nvPr/>
        </p:nvSpPr>
        <p:spPr bwMode="auto">
          <a:xfrm>
            <a:off x="7399338" y="3635376"/>
            <a:ext cx="412750" cy="546100"/>
          </a:xfrm>
          <a:custGeom>
            <a:avLst/>
            <a:gdLst>
              <a:gd name="T0" fmla="*/ 112 w 152"/>
              <a:gd name="T1" fmla="*/ 24 h 200"/>
              <a:gd name="T2" fmla="*/ 112 w 152"/>
              <a:gd name="T3" fmla="*/ 16 h 200"/>
              <a:gd name="T4" fmla="*/ 96 w 152"/>
              <a:gd name="T5" fmla="*/ 0 h 200"/>
              <a:gd name="T6" fmla="*/ 56 w 152"/>
              <a:gd name="T7" fmla="*/ 0 h 200"/>
              <a:gd name="T8" fmla="*/ 40 w 152"/>
              <a:gd name="T9" fmla="*/ 16 h 200"/>
              <a:gd name="T10" fmla="*/ 40 w 152"/>
              <a:gd name="T11" fmla="*/ 24 h 200"/>
              <a:gd name="T12" fmla="*/ 0 w 152"/>
              <a:gd name="T13" fmla="*/ 24 h 200"/>
              <a:gd name="T14" fmla="*/ 0 w 152"/>
              <a:gd name="T15" fmla="*/ 32 h 200"/>
              <a:gd name="T16" fmla="*/ 9 w 152"/>
              <a:gd name="T17" fmla="*/ 32 h 200"/>
              <a:gd name="T18" fmla="*/ 17 w 152"/>
              <a:gd name="T19" fmla="*/ 184 h 200"/>
              <a:gd name="T20" fmla="*/ 33 w 152"/>
              <a:gd name="T21" fmla="*/ 200 h 200"/>
              <a:gd name="T22" fmla="*/ 121 w 152"/>
              <a:gd name="T23" fmla="*/ 200 h 200"/>
              <a:gd name="T24" fmla="*/ 137 w 152"/>
              <a:gd name="T25" fmla="*/ 184 h 200"/>
              <a:gd name="T26" fmla="*/ 145 w 152"/>
              <a:gd name="T27" fmla="*/ 32 h 200"/>
              <a:gd name="T28" fmla="*/ 152 w 152"/>
              <a:gd name="T29" fmla="*/ 32 h 200"/>
              <a:gd name="T30" fmla="*/ 152 w 152"/>
              <a:gd name="T31" fmla="*/ 24 h 200"/>
              <a:gd name="T32" fmla="*/ 112 w 152"/>
              <a:gd name="T33" fmla="*/ 24 h 200"/>
              <a:gd name="T34" fmla="*/ 48 w 152"/>
              <a:gd name="T35" fmla="*/ 16 h 200"/>
              <a:gd name="T36" fmla="*/ 56 w 152"/>
              <a:gd name="T37" fmla="*/ 8 h 200"/>
              <a:gd name="T38" fmla="*/ 96 w 152"/>
              <a:gd name="T39" fmla="*/ 8 h 200"/>
              <a:gd name="T40" fmla="*/ 104 w 152"/>
              <a:gd name="T41" fmla="*/ 16 h 200"/>
              <a:gd name="T42" fmla="*/ 104 w 152"/>
              <a:gd name="T43" fmla="*/ 24 h 200"/>
              <a:gd name="T44" fmla="*/ 48 w 152"/>
              <a:gd name="T45" fmla="*/ 24 h 200"/>
              <a:gd name="T46" fmla="*/ 48 w 152"/>
              <a:gd name="T47" fmla="*/ 16 h 200"/>
              <a:gd name="T48" fmla="*/ 49 w 152"/>
              <a:gd name="T49" fmla="*/ 176 h 200"/>
              <a:gd name="T50" fmla="*/ 40 w 152"/>
              <a:gd name="T51" fmla="*/ 48 h 200"/>
              <a:gd name="T52" fmla="*/ 48 w 152"/>
              <a:gd name="T53" fmla="*/ 48 h 200"/>
              <a:gd name="T54" fmla="*/ 57 w 152"/>
              <a:gd name="T55" fmla="*/ 176 h 200"/>
              <a:gd name="T56" fmla="*/ 49 w 152"/>
              <a:gd name="T57" fmla="*/ 176 h 200"/>
              <a:gd name="T58" fmla="*/ 80 w 152"/>
              <a:gd name="T59" fmla="*/ 176 h 200"/>
              <a:gd name="T60" fmla="*/ 72 w 152"/>
              <a:gd name="T61" fmla="*/ 176 h 200"/>
              <a:gd name="T62" fmla="*/ 72 w 152"/>
              <a:gd name="T63" fmla="*/ 48 h 200"/>
              <a:gd name="T64" fmla="*/ 80 w 152"/>
              <a:gd name="T65" fmla="*/ 48 h 200"/>
              <a:gd name="T66" fmla="*/ 80 w 152"/>
              <a:gd name="T67" fmla="*/ 176 h 200"/>
              <a:gd name="T68" fmla="*/ 104 w 152"/>
              <a:gd name="T69" fmla="*/ 176 h 200"/>
              <a:gd name="T70" fmla="*/ 96 w 152"/>
              <a:gd name="T71" fmla="*/ 176 h 200"/>
              <a:gd name="T72" fmla="*/ 105 w 152"/>
              <a:gd name="T73" fmla="*/ 48 h 200"/>
              <a:gd name="T74" fmla="*/ 112 w 152"/>
              <a:gd name="T75" fmla="*/ 48 h 200"/>
              <a:gd name="T76" fmla="*/ 104 w 152"/>
              <a:gd name="T77" fmla="*/ 17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 h="200">
                <a:moveTo>
                  <a:pt x="112" y="24"/>
                </a:moveTo>
                <a:cubicBezTo>
                  <a:pt x="112" y="16"/>
                  <a:pt x="112" y="16"/>
                  <a:pt x="112" y="16"/>
                </a:cubicBezTo>
                <a:cubicBezTo>
                  <a:pt x="112" y="7"/>
                  <a:pt x="105" y="0"/>
                  <a:pt x="96" y="0"/>
                </a:cubicBezTo>
                <a:cubicBezTo>
                  <a:pt x="56" y="0"/>
                  <a:pt x="56" y="0"/>
                  <a:pt x="56" y="0"/>
                </a:cubicBezTo>
                <a:cubicBezTo>
                  <a:pt x="48" y="0"/>
                  <a:pt x="40" y="7"/>
                  <a:pt x="40" y="16"/>
                </a:cubicBezTo>
                <a:cubicBezTo>
                  <a:pt x="40" y="24"/>
                  <a:pt x="40" y="24"/>
                  <a:pt x="40" y="24"/>
                </a:cubicBezTo>
                <a:cubicBezTo>
                  <a:pt x="0" y="24"/>
                  <a:pt x="0" y="24"/>
                  <a:pt x="0" y="24"/>
                </a:cubicBezTo>
                <a:cubicBezTo>
                  <a:pt x="0" y="32"/>
                  <a:pt x="0" y="32"/>
                  <a:pt x="0" y="32"/>
                </a:cubicBezTo>
                <a:cubicBezTo>
                  <a:pt x="9" y="32"/>
                  <a:pt x="9" y="32"/>
                  <a:pt x="9" y="32"/>
                </a:cubicBezTo>
                <a:cubicBezTo>
                  <a:pt x="17" y="184"/>
                  <a:pt x="17" y="184"/>
                  <a:pt x="17" y="184"/>
                </a:cubicBezTo>
                <a:cubicBezTo>
                  <a:pt x="17" y="193"/>
                  <a:pt x="24" y="200"/>
                  <a:pt x="33" y="200"/>
                </a:cubicBezTo>
                <a:cubicBezTo>
                  <a:pt x="121" y="200"/>
                  <a:pt x="121" y="200"/>
                  <a:pt x="121" y="200"/>
                </a:cubicBezTo>
                <a:cubicBezTo>
                  <a:pt x="130" y="200"/>
                  <a:pt x="137" y="193"/>
                  <a:pt x="137" y="184"/>
                </a:cubicBezTo>
                <a:cubicBezTo>
                  <a:pt x="145" y="32"/>
                  <a:pt x="145" y="32"/>
                  <a:pt x="145" y="32"/>
                </a:cubicBezTo>
                <a:cubicBezTo>
                  <a:pt x="152" y="32"/>
                  <a:pt x="152" y="32"/>
                  <a:pt x="152" y="32"/>
                </a:cubicBezTo>
                <a:cubicBezTo>
                  <a:pt x="152" y="24"/>
                  <a:pt x="152" y="24"/>
                  <a:pt x="152" y="24"/>
                </a:cubicBezTo>
                <a:lnTo>
                  <a:pt x="112" y="24"/>
                </a:lnTo>
                <a:close/>
                <a:moveTo>
                  <a:pt x="48" y="16"/>
                </a:moveTo>
                <a:cubicBezTo>
                  <a:pt x="48" y="11"/>
                  <a:pt x="52" y="8"/>
                  <a:pt x="56" y="8"/>
                </a:cubicBezTo>
                <a:cubicBezTo>
                  <a:pt x="96" y="8"/>
                  <a:pt x="96" y="8"/>
                  <a:pt x="96" y="8"/>
                </a:cubicBezTo>
                <a:cubicBezTo>
                  <a:pt x="101" y="8"/>
                  <a:pt x="104" y="11"/>
                  <a:pt x="104" y="16"/>
                </a:cubicBezTo>
                <a:cubicBezTo>
                  <a:pt x="104" y="24"/>
                  <a:pt x="104" y="24"/>
                  <a:pt x="104" y="24"/>
                </a:cubicBezTo>
                <a:cubicBezTo>
                  <a:pt x="48" y="24"/>
                  <a:pt x="48" y="24"/>
                  <a:pt x="48" y="24"/>
                </a:cubicBezTo>
                <a:lnTo>
                  <a:pt x="48" y="16"/>
                </a:lnTo>
                <a:close/>
                <a:moveTo>
                  <a:pt x="49" y="176"/>
                </a:moveTo>
                <a:cubicBezTo>
                  <a:pt x="40" y="48"/>
                  <a:pt x="40" y="48"/>
                  <a:pt x="40" y="48"/>
                </a:cubicBezTo>
                <a:cubicBezTo>
                  <a:pt x="48" y="48"/>
                  <a:pt x="48" y="48"/>
                  <a:pt x="48" y="48"/>
                </a:cubicBezTo>
                <a:cubicBezTo>
                  <a:pt x="57" y="176"/>
                  <a:pt x="57" y="176"/>
                  <a:pt x="57" y="176"/>
                </a:cubicBezTo>
                <a:lnTo>
                  <a:pt x="49" y="176"/>
                </a:lnTo>
                <a:close/>
                <a:moveTo>
                  <a:pt x="80" y="176"/>
                </a:moveTo>
                <a:cubicBezTo>
                  <a:pt x="72" y="176"/>
                  <a:pt x="72" y="176"/>
                  <a:pt x="72" y="176"/>
                </a:cubicBezTo>
                <a:cubicBezTo>
                  <a:pt x="72" y="48"/>
                  <a:pt x="72" y="48"/>
                  <a:pt x="72" y="48"/>
                </a:cubicBezTo>
                <a:cubicBezTo>
                  <a:pt x="80" y="48"/>
                  <a:pt x="80" y="48"/>
                  <a:pt x="80" y="48"/>
                </a:cubicBezTo>
                <a:lnTo>
                  <a:pt x="80" y="176"/>
                </a:lnTo>
                <a:close/>
                <a:moveTo>
                  <a:pt x="104" y="176"/>
                </a:moveTo>
                <a:cubicBezTo>
                  <a:pt x="96" y="176"/>
                  <a:pt x="96" y="176"/>
                  <a:pt x="96" y="176"/>
                </a:cubicBezTo>
                <a:cubicBezTo>
                  <a:pt x="105" y="48"/>
                  <a:pt x="105" y="48"/>
                  <a:pt x="105" y="48"/>
                </a:cubicBezTo>
                <a:cubicBezTo>
                  <a:pt x="112" y="48"/>
                  <a:pt x="112" y="48"/>
                  <a:pt x="112" y="48"/>
                </a:cubicBezTo>
                <a:lnTo>
                  <a:pt x="104" y="17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2">
            <a:extLst>
              <a:ext uri="{FF2B5EF4-FFF2-40B4-BE49-F238E27FC236}">
                <a16:creationId xmlns:a16="http://schemas.microsoft.com/office/drawing/2014/main" id="{0E8CE9B1-C544-46BD-9787-ABBAB3AF0523}"/>
              </a:ext>
            </a:extLst>
          </p:cNvPr>
          <p:cNvSpPr>
            <a:spLocks noEditPoints="1"/>
          </p:cNvSpPr>
          <p:nvPr/>
        </p:nvSpPr>
        <p:spPr bwMode="auto">
          <a:xfrm>
            <a:off x="7323138" y="1782763"/>
            <a:ext cx="542925" cy="371475"/>
          </a:xfrm>
          <a:custGeom>
            <a:avLst/>
            <a:gdLst>
              <a:gd name="T0" fmla="*/ 157 w 200"/>
              <a:gd name="T1" fmla="*/ 0 h 136"/>
              <a:gd name="T2" fmla="*/ 44 w 200"/>
              <a:gd name="T3" fmla="*/ 0 h 136"/>
              <a:gd name="T4" fmla="*/ 0 w 200"/>
              <a:gd name="T5" fmla="*/ 48 h 136"/>
              <a:gd name="T6" fmla="*/ 0 w 200"/>
              <a:gd name="T7" fmla="*/ 136 h 136"/>
              <a:gd name="T8" fmla="*/ 200 w 200"/>
              <a:gd name="T9" fmla="*/ 136 h 136"/>
              <a:gd name="T10" fmla="*/ 200 w 200"/>
              <a:gd name="T11" fmla="*/ 48 h 136"/>
              <a:gd name="T12" fmla="*/ 157 w 200"/>
              <a:gd name="T13" fmla="*/ 0 h 136"/>
              <a:gd name="T14" fmla="*/ 48 w 200"/>
              <a:gd name="T15" fmla="*/ 8 h 136"/>
              <a:gd name="T16" fmla="*/ 153 w 200"/>
              <a:gd name="T17" fmla="*/ 8 h 136"/>
              <a:gd name="T18" fmla="*/ 190 w 200"/>
              <a:gd name="T19" fmla="*/ 48 h 136"/>
              <a:gd name="T20" fmla="*/ 128 w 200"/>
              <a:gd name="T21" fmla="*/ 48 h 136"/>
              <a:gd name="T22" fmla="*/ 100 w 200"/>
              <a:gd name="T23" fmla="*/ 75 h 136"/>
              <a:gd name="T24" fmla="*/ 72 w 200"/>
              <a:gd name="T25" fmla="*/ 48 h 136"/>
              <a:gd name="T26" fmla="*/ 11 w 200"/>
              <a:gd name="T27" fmla="*/ 48 h 136"/>
              <a:gd name="T28" fmla="*/ 48 w 200"/>
              <a:gd name="T29"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 h="136">
                <a:moveTo>
                  <a:pt x="157" y="0"/>
                </a:moveTo>
                <a:cubicBezTo>
                  <a:pt x="44" y="0"/>
                  <a:pt x="44" y="0"/>
                  <a:pt x="44" y="0"/>
                </a:cubicBezTo>
                <a:cubicBezTo>
                  <a:pt x="0" y="48"/>
                  <a:pt x="0" y="48"/>
                  <a:pt x="0" y="48"/>
                </a:cubicBezTo>
                <a:cubicBezTo>
                  <a:pt x="0" y="136"/>
                  <a:pt x="0" y="136"/>
                  <a:pt x="0" y="136"/>
                </a:cubicBezTo>
                <a:cubicBezTo>
                  <a:pt x="200" y="136"/>
                  <a:pt x="200" y="136"/>
                  <a:pt x="200" y="136"/>
                </a:cubicBezTo>
                <a:cubicBezTo>
                  <a:pt x="200" y="48"/>
                  <a:pt x="200" y="48"/>
                  <a:pt x="200" y="48"/>
                </a:cubicBezTo>
                <a:lnTo>
                  <a:pt x="157" y="0"/>
                </a:lnTo>
                <a:close/>
                <a:moveTo>
                  <a:pt x="48" y="8"/>
                </a:moveTo>
                <a:cubicBezTo>
                  <a:pt x="153" y="8"/>
                  <a:pt x="153" y="8"/>
                  <a:pt x="153" y="8"/>
                </a:cubicBezTo>
                <a:cubicBezTo>
                  <a:pt x="190" y="48"/>
                  <a:pt x="190" y="48"/>
                  <a:pt x="190" y="48"/>
                </a:cubicBezTo>
                <a:cubicBezTo>
                  <a:pt x="128" y="48"/>
                  <a:pt x="128" y="48"/>
                  <a:pt x="128" y="48"/>
                </a:cubicBezTo>
                <a:cubicBezTo>
                  <a:pt x="128" y="63"/>
                  <a:pt x="115" y="75"/>
                  <a:pt x="100" y="75"/>
                </a:cubicBezTo>
                <a:cubicBezTo>
                  <a:pt x="85" y="75"/>
                  <a:pt x="72" y="63"/>
                  <a:pt x="72" y="48"/>
                </a:cubicBezTo>
                <a:cubicBezTo>
                  <a:pt x="11" y="48"/>
                  <a:pt x="11" y="48"/>
                  <a:pt x="11" y="48"/>
                </a:cubicBezTo>
                <a:lnTo>
                  <a:pt x="48" y="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3">
            <a:extLst>
              <a:ext uri="{FF2B5EF4-FFF2-40B4-BE49-F238E27FC236}">
                <a16:creationId xmlns:a16="http://schemas.microsoft.com/office/drawing/2014/main" id="{CB2EBD47-4FDD-4BB7-B24D-B79AD65A9A1A}"/>
              </a:ext>
            </a:extLst>
          </p:cNvPr>
          <p:cNvSpPr>
            <a:spLocks/>
          </p:cNvSpPr>
          <p:nvPr/>
        </p:nvSpPr>
        <p:spPr bwMode="auto">
          <a:xfrm>
            <a:off x="8313738" y="1724026"/>
            <a:ext cx="522288" cy="141288"/>
          </a:xfrm>
          <a:custGeom>
            <a:avLst/>
            <a:gdLst>
              <a:gd name="T0" fmla="*/ 0 w 329"/>
              <a:gd name="T1" fmla="*/ 0 h 89"/>
              <a:gd name="T2" fmla="*/ 0 w 329"/>
              <a:gd name="T3" fmla="*/ 89 h 89"/>
              <a:gd name="T4" fmla="*/ 14 w 329"/>
              <a:gd name="T5" fmla="*/ 89 h 89"/>
              <a:gd name="T6" fmla="*/ 28 w 329"/>
              <a:gd name="T7" fmla="*/ 89 h 89"/>
              <a:gd name="T8" fmla="*/ 302 w 329"/>
              <a:gd name="T9" fmla="*/ 89 h 89"/>
              <a:gd name="T10" fmla="*/ 315 w 329"/>
              <a:gd name="T11" fmla="*/ 89 h 89"/>
              <a:gd name="T12" fmla="*/ 329 w 329"/>
              <a:gd name="T13" fmla="*/ 89 h 89"/>
              <a:gd name="T14" fmla="*/ 329 w 329"/>
              <a:gd name="T15" fmla="*/ 0 h 89"/>
              <a:gd name="T16" fmla="*/ 0 w 32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89">
                <a:moveTo>
                  <a:pt x="0" y="0"/>
                </a:moveTo>
                <a:lnTo>
                  <a:pt x="0" y="89"/>
                </a:lnTo>
                <a:lnTo>
                  <a:pt x="14" y="89"/>
                </a:lnTo>
                <a:lnTo>
                  <a:pt x="28" y="89"/>
                </a:lnTo>
                <a:lnTo>
                  <a:pt x="302" y="89"/>
                </a:lnTo>
                <a:lnTo>
                  <a:pt x="315" y="89"/>
                </a:lnTo>
                <a:lnTo>
                  <a:pt x="329" y="89"/>
                </a:lnTo>
                <a:lnTo>
                  <a:pt x="329" y="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4">
            <a:extLst>
              <a:ext uri="{FF2B5EF4-FFF2-40B4-BE49-F238E27FC236}">
                <a16:creationId xmlns:a16="http://schemas.microsoft.com/office/drawing/2014/main" id="{31936768-ED4E-498B-A1F6-DF95E8E8640F}"/>
              </a:ext>
            </a:extLst>
          </p:cNvPr>
          <p:cNvSpPr>
            <a:spLocks noEditPoints="1"/>
          </p:cNvSpPr>
          <p:nvPr/>
        </p:nvSpPr>
        <p:spPr bwMode="auto">
          <a:xfrm>
            <a:off x="8335963" y="1887538"/>
            <a:ext cx="477838" cy="327025"/>
          </a:xfrm>
          <a:custGeom>
            <a:avLst/>
            <a:gdLst>
              <a:gd name="T0" fmla="*/ 8 w 176"/>
              <a:gd name="T1" fmla="*/ 0 h 120"/>
              <a:gd name="T2" fmla="*/ 0 w 176"/>
              <a:gd name="T3" fmla="*/ 0 h 120"/>
              <a:gd name="T4" fmla="*/ 0 w 176"/>
              <a:gd name="T5" fmla="*/ 120 h 120"/>
              <a:gd name="T6" fmla="*/ 176 w 176"/>
              <a:gd name="T7" fmla="*/ 120 h 120"/>
              <a:gd name="T8" fmla="*/ 176 w 176"/>
              <a:gd name="T9" fmla="*/ 0 h 120"/>
              <a:gd name="T10" fmla="*/ 168 w 176"/>
              <a:gd name="T11" fmla="*/ 0 h 120"/>
              <a:gd name="T12" fmla="*/ 8 w 176"/>
              <a:gd name="T13" fmla="*/ 0 h 120"/>
              <a:gd name="T14" fmla="*/ 124 w 176"/>
              <a:gd name="T15" fmla="*/ 29 h 120"/>
              <a:gd name="T16" fmla="*/ 117 w 176"/>
              <a:gd name="T17" fmla="*/ 36 h 120"/>
              <a:gd name="T18" fmla="*/ 59 w 176"/>
              <a:gd name="T19" fmla="*/ 36 h 120"/>
              <a:gd name="T20" fmla="*/ 52 w 176"/>
              <a:gd name="T21" fmla="*/ 29 h 120"/>
              <a:gd name="T22" fmla="*/ 52 w 176"/>
              <a:gd name="T23" fmla="*/ 26 h 120"/>
              <a:gd name="T24" fmla="*/ 59 w 176"/>
              <a:gd name="T25" fmla="*/ 20 h 120"/>
              <a:gd name="T26" fmla="*/ 117 w 176"/>
              <a:gd name="T27" fmla="*/ 20 h 120"/>
              <a:gd name="T28" fmla="*/ 124 w 176"/>
              <a:gd name="T29" fmla="*/ 26 h 120"/>
              <a:gd name="T30" fmla="*/ 124 w 176"/>
              <a:gd name="T31"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6" h="120">
                <a:moveTo>
                  <a:pt x="8" y="0"/>
                </a:moveTo>
                <a:cubicBezTo>
                  <a:pt x="0" y="0"/>
                  <a:pt x="0" y="0"/>
                  <a:pt x="0" y="0"/>
                </a:cubicBezTo>
                <a:cubicBezTo>
                  <a:pt x="0" y="120"/>
                  <a:pt x="0" y="120"/>
                  <a:pt x="0" y="120"/>
                </a:cubicBezTo>
                <a:cubicBezTo>
                  <a:pt x="176" y="120"/>
                  <a:pt x="176" y="120"/>
                  <a:pt x="176" y="120"/>
                </a:cubicBezTo>
                <a:cubicBezTo>
                  <a:pt x="176" y="0"/>
                  <a:pt x="176" y="0"/>
                  <a:pt x="176" y="0"/>
                </a:cubicBezTo>
                <a:cubicBezTo>
                  <a:pt x="168" y="0"/>
                  <a:pt x="168" y="0"/>
                  <a:pt x="168" y="0"/>
                </a:cubicBezTo>
                <a:lnTo>
                  <a:pt x="8" y="0"/>
                </a:lnTo>
                <a:close/>
                <a:moveTo>
                  <a:pt x="124" y="29"/>
                </a:moveTo>
                <a:cubicBezTo>
                  <a:pt x="124" y="33"/>
                  <a:pt x="121" y="36"/>
                  <a:pt x="117" y="36"/>
                </a:cubicBezTo>
                <a:cubicBezTo>
                  <a:pt x="59" y="36"/>
                  <a:pt x="59" y="36"/>
                  <a:pt x="59" y="36"/>
                </a:cubicBezTo>
                <a:cubicBezTo>
                  <a:pt x="55" y="36"/>
                  <a:pt x="52" y="33"/>
                  <a:pt x="52" y="29"/>
                </a:cubicBezTo>
                <a:cubicBezTo>
                  <a:pt x="52" y="26"/>
                  <a:pt x="52" y="26"/>
                  <a:pt x="52" y="26"/>
                </a:cubicBezTo>
                <a:cubicBezTo>
                  <a:pt x="52" y="23"/>
                  <a:pt x="55" y="20"/>
                  <a:pt x="59" y="20"/>
                </a:cubicBezTo>
                <a:cubicBezTo>
                  <a:pt x="117" y="20"/>
                  <a:pt x="117" y="20"/>
                  <a:pt x="117" y="20"/>
                </a:cubicBezTo>
                <a:cubicBezTo>
                  <a:pt x="121" y="20"/>
                  <a:pt x="124" y="23"/>
                  <a:pt x="124" y="26"/>
                </a:cubicBezTo>
                <a:lnTo>
                  <a:pt x="124" y="29"/>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5">
            <a:extLst>
              <a:ext uri="{FF2B5EF4-FFF2-40B4-BE49-F238E27FC236}">
                <a16:creationId xmlns:a16="http://schemas.microsoft.com/office/drawing/2014/main" id="{E57A5D6B-7D98-469C-BBC4-CFA87D5D7762}"/>
              </a:ext>
            </a:extLst>
          </p:cNvPr>
          <p:cNvSpPr>
            <a:spLocks/>
          </p:cNvSpPr>
          <p:nvPr/>
        </p:nvSpPr>
        <p:spPr bwMode="auto">
          <a:xfrm>
            <a:off x="2709863" y="1695451"/>
            <a:ext cx="173038" cy="174625"/>
          </a:xfrm>
          <a:custGeom>
            <a:avLst/>
            <a:gdLst>
              <a:gd name="T0" fmla="*/ 0 w 109"/>
              <a:gd name="T1" fmla="*/ 0 h 110"/>
              <a:gd name="T2" fmla="*/ 0 w 109"/>
              <a:gd name="T3" fmla="*/ 110 h 110"/>
              <a:gd name="T4" fmla="*/ 109 w 109"/>
              <a:gd name="T5" fmla="*/ 110 h 110"/>
              <a:gd name="T6" fmla="*/ 0 w 109"/>
              <a:gd name="T7" fmla="*/ 0 h 110"/>
            </a:gdLst>
            <a:ahLst/>
            <a:cxnLst>
              <a:cxn ang="0">
                <a:pos x="T0" y="T1"/>
              </a:cxn>
              <a:cxn ang="0">
                <a:pos x="T2" y="T3"/>
              </a:cxn>
              <a:cxn ang="0">
                <a:pos x="T4" y="T5"/>
              </a:cxn>
              <a:cxn ang="0">
                <a:pos x="T6" y="T7"/>
              </a:cxn>
            </a:cxnLst>
            <a:rect l="0" t="0" r="r" b="b"/>
            <a:pathLst>
              <a:path w="109" h="110">
                <a:moveTo>
                  <a:pt x="0" y="0"/>
                </a:moveTo>
                <a:lnTo>
                  <a:pt x="0" y="110"/>
                </a:lnTo>
                <a:lnTo>
                  <a:pt x="109" y="110"/>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E911A431-13B6-49FE-87AC-392BBD9EBEBF}"/>
              </a:ext>
            </a:extLst>
          </p:cNvPr>
          <p:cNvSpPr>
            <a:spLocks/>
          </p:cNvSpPr>
          <p:nvPr/>
        </p:nvSpPr>
        <p:spPr bwMode="auto">
          <a:xfrm>
            <a:off x="2513013" y="1695451"/>
            <a:ext cx="381000" cy="523875"/>
          </a:xfrm>
          <a:custGeom>
            <a:avLst/>
            <a:gdLst>
              <a:gd name="T0" fmla="*/ 110 w 240"/>
              <a:gd name="T1" fmla="*/ 124 h 330"/>
              <a:gd name="T2" fmla="*/ 110 w 240"/>
              <a:gd name="T3" fmla="*/ 0 h 330"/>
              <a:gd name="T4" fmla="*/ 110 w 240"/>
              <a:gd name="T5" fmla="*/ 0 h 330"/>
              <a:gd name="T6" fmla="*/ 0 w 240"/>
              <a:gd name="T7" fmla="*/ 0 h 330"/>
              <a:gd name="T8" fmla="*/ 0 w 240"/>
              <a:gd name="T9" fmla="*/ 330 h 330"/>
              <a:gd name="T10" fmla="*/ 240 w 240"/>
              <a:gd name="T11" fmla="*/ 330 h 330"/>
              <a:gd name="T12" fmla="*/ 240 w 240"/>
              <a:gd name="T13" fmla="*/ 124 h 330"/>
              <a:gd name="T14" fmla="*/ 110 w 240"/>
              <a:gd name="T15" fmla="*/ 124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0" h="330">
                <a:moveTo>
                  <a:pt x="110" y="124"/>
                </a:moveTo>
                <a:lnTo>
                  <a:pt x="110" y="0"/>
                </a:lnTo>
                <a:lnTo>
                  <a:pt x="110" y="0"/>
                </a:lnTo>
                <a:lnTo>
                  <a:pt x="0" y="0"/>
                </a:lnTo>
                <a:lnTo>
                  <a:pt x="0" y="330"/>
                </a:lnTo>
                <a:lnTo>
                  <a:pt x="240" y="330"/>
                </a:lnTo>
                <a:lnTo>
                  <a:pt x="240" y="124"/>
                </a:lnTo>
                <a:lnTo>
                  <a:pt x="110" y="12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F80E8DE9-C102-4D7A-99B4-29597037C65E}"/>
              </a:ext>
            </a:extLst>
          </p:cNvPr>
          <p:cNvSpPr>
            <a:spLocks/>
          </p:cNvSpPr>
          <p:nvPr/>
        </p:nvSpPr>
        <p:spPr bwMode="auto">
          <a:xfrm>
            <a:off x="2366963" y="4691063"/>
            <a:ext cx="652463" cy="411163"/>
          </a:xfrm>
          <a:custGeom>
            <a:avLst/>
            <a:gdLst>
              <a:gd name="T0" fmla="*/ 197 w 240"/>
              <a:gd name="T1" fmla="*/ 63 h 151"/>
              <a:gd name="T2" fmla="*/ 197 w 240"/>
              <a:gd name="T3" fmla="*/ 62 h 151"/>
              <a:gd name="T4" fmla="*/ 135 w 240"/>
              <a:gd name="T5" fmla="*/ 0 h 151"/>
              <a:gd name="T6" fmla="*/ 79 w 240"/>
              <a:gd name="T7" fmla="*/ 35 h 151"/>
              <a:gd name="T8" fmla="*/ 64 w 240"/>
              <a:gd name="T9" fmla="*/ 31 h 151"/>
              <a:gd name="T10" fmla="*/ 33 w 240"/>
              <a:gd name="T11" fmla="*/ 58 h 151"/>
              <a:gd name="T12" fmla="*/ 0 w 240"/>
              <a:gd name="T13" fmla="*/ 103 h 151"/>
              <a:gd name="T14" fmla="*/ 48 w 240"/>
              <a:gd name="T15" fmla="*/ 151 h 151"/>
              <a:gd name="T16" fmla="*/ 197 w 240"/>
              <a:gd name="T17" fmla="*/ 151 h 151"/>
              <a:gd name="T18" fmla="*/ 197 w 240"/>
              <a:gd name="T19" fmla="*/ 151 h 151"/>
              <a:gd name="T20" fmla="*/ 240 w 240"/>
              <a:gd name="T21" fmla="*/ 107 h 151"/>
              <a:gd name="T22" fmla="*/ 197 w 240"/>
              <a:gd name="T23" fmla="*/ 63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0" h="151">
                <a:moveTo>
                  <a:pt x="197" y="63"/>
                </a:moveTo>
                <a:cubicBezTo>
                  <a:pt x="197" y="63"/>
                  <a:pt x="197" y="62"/>
                  <a:pt x="197" y="62"/>
                </a:cubicBezTo>
                <a:cubicBezTo>
                  <a:pt x="197" y="27"/>
                  <a:pt x="169" y="0"/>
                  <a:pt x="135" y="0"/>
                </a:cubicBezTo>
                <a:cubicBezTo>
                  <a:pt x="110" y="0"/>
                  <a:pt x="89" y="14"/>
                  <a:pt x="79" y="35"/>
                </a:cubicBezTo>
                <a:cubicBezTo>
                  <a:pt x="74" y="33"/>
                  <a:pt x="70" y="31"/>
                  <a:pt x="64" y="31"/>
                </a:cubicBezTo>
                <a:cubicBezTo>
                  <a:pt x="49" y="31"/>
                  <a:pt x="35" y="43"/>
                  <a:pt x="33" y="58"/>
                </a:cubicBezTo>
                <a:cubicBezTo>
                  <a:pt x="14" y="65"/>
                  <a:pt x="0" y="82"/>
                  <a:pt x="0" y="103"/>
                </a:cubicBezTo>
                <a:cubicBezTo>
                  <a:pt x="0" y="130"/>
                  <a:pt x="22" y="151"/>
                  <a:pt x="48" y="151"/>
                </a:cubicBezTo>
                <a:cubicBezTo>
                  <a:pt x="197" y="151"/>
                  <a:pt x="197" y="151"/>
                  <a:pt x="197" y="151"/>
                </a:cubicBezTo>
                <a:cubicBezTo>
                  <a:pt x="197" y="151"/>
                  <a:pt x="197" y="151"/>
                  <a:pt x="197" y="151"/>
                </a:cubicBezTo>
                <a:cubicBezTo>
                  <a:pt x="221" y="151"/>
                  <a:pt x="240" y="132"/>
                  <a:pt x="240" y="107"/>
                </a:cubicBezTo>
                <a:cubicBezTo>
                  <a:pt x="240" y="83"/>
                  <a:pt x="221" y="64"/>
                  <a:pt x="197" y="6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B17D84FB-3C66-42F0-BD14-BEEA79185ECD}"/>
              </a:ext>
            </a:extLst>
          </p:cNvPr>
          <p:cNvSpPr>
            <a:spLocks/>
          </p:cNvSpPr>
          <p:nvPr/>
        </p:nvSpPr>
        <p:spPr bwMode="auto">
          <a:xfrm>
            <a:off x="5421313" y="4745038"/>
            <a:ext cx="509588" cy="392113"/>
          </a:xfrm>
          <a:custGeom>
            <a:avLst/>
            <a:gdLst>
              <a:gd name="T0" fmla="*/ 291 w 321"/>
              <a:gd name="T1" fmla="*/ 0 h 247"/>
              <a:gd name="T2" fmla="*/ 273 w 321"/>
              <a:gd name="T3" fmla="*/ 0 h 247"/>
              <a:gd name="T4" fmla="*/ 260 w 321"/>
              <a:gd name="T5" fmla="*/ 0 h 247"/>
              <a:gd name="T6" fmla="*/ 234 w 321"/>
              <a:gd name="T7" fmla="*/ 0 h 247"/>
              <a:gd name="T8" fmla="*/ 0 w 321"/>
              <a:gd name="T9" fmla="*/ 0 h 247"/>
              <a:gd name="T10" fmla="*/ 0 w 321"/>
              <a:gd name="T11" fmla="*/ 9 h 247"/>
              <a:gd name="T12" fmla="*/ 0 w 321"/>
              <a:gd name="T13" fmla="*/ 178 h 247"/>
              <a:gd name="T14" fmla="*/ 0 w 321"/>
              <a:gd name="T15" fmla="*/ 192 h 247"/>
              <a:gd name="T16" fmla="*/ 0 w 321"/>
              <a:gd name="T17" fmla="*/ 197 h 247"/>
              <a:gd name="T18" fmla="*/ 0 w 321"/>
              <a:gd name="T19" fmla="*/ 247 h 247"/>
              <a:gd name="T20" fmla="*/ 321 w 321"/>
              <a:gd name="T21" fmla="*/ 247 h 247"/>
              <a:gd name="T22" fmla="*/ 321 w 321"/>
              <a:gd name="T23" fmla="*/ 0 h 247"/>
              <a:gd name="T24" fmla="*/ 291 w 321"/>
              <a:gd name="T25"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1" h="247">
                <a:moveTo>
                  <a:pt x="291" y="0"/>
                </a:moveTo>
                <a:lnTo>
                  <a:pt x="273" y="0"/>
                </a:lnTo>
                <a:lnTo>
                  <a:pt x="260" y="0"/>
                </a:lnTo>
                <a:lnTo>
                  <a:pt x="234" y="0"/>
                </a:lnTo>
                <a:lnTo>
                  <a:pt x="0" y="0"/>
                </a:lnTo>
                <a:lnTo>
                  <a:pt x="0" y="9"/>
                </a:lnTo>
                <a:lnTo>
                  <a:pt x="0" y="178"/>
                </a:lnTo>
                <a:lnTo>
                  <a:pt x="0" y="192"/>
                </a:lnTo>
                <a:lnTo>
                  <a:pt x="0" y="197"/>
                </a:lnTo>
                <a:lnTo>
                  <a:pt x="0" y="247"/>
                </a:lnTo>
                <a:lnTo>
                  <a:pt x="321" y="247"/>
                </a:lnTo>
                <a:lnTo>
                  <a:pt x="321" y="0"/>
                </a:lnTo>
                <a:lnTo>
                  <a:pt x="291"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EDAFF217-EC3A-45FB-95A5-DEED51BBCEE9}"/>
              </a:ext>
            </a:extLst>
          </p:cNvPr>
          <p:cNvSpPr>
            <a:spLocks/>
          </p:cNvSpPr>
          <p:nvPr/>
        </p:nvSpPr>
        <p:spPr bwMode="auto">
          <a:xfrm>
            <a:off x="5345113" y="4657726"/>
            <a:ext cx="509588" cy="392113"/>
          </a:xfrm>
          <a:custGeom>
            <a:avLst/>
            <a:gdLst>
              <a:gd name="T0" fmla="*/ 308 w 321"/>
              <a:gd name="T1" fmla="*/ 41 h 247"/>
              <a:gd name="T2" fmla="*/ 321 w 321"/>
              <a:gd name="T3" fmla="*/ 41 h 247"/>
              <a:gd name="T4" fmla="*/ 321 w 321"/>
              <a:gd name="T5" fmla="*/ 0 h 247"/>
              <a:gd name="T6" fmla="*/ 0 w 321"/>
              <a:gd name="T7" fmla="*/ 0 h 247"/>
              <a:gd name="T8" fmla="*/ 0 w 321"/>
              <a:gd name="T9" fmla="*/ 247 h 247"/>
              <a:gd name="T10" fmla="*/ 34 w 321"/>
              <a:gd name="T11" fmla="*/ 247 h 247"/>
              <a:gd name="T12" fmla="*/ 34 w 321"/>
              <a:gd name="T13" fmla="*/ 233 h 247"/>
              <a:gd name="T14" fmla="*/ 34 w 321"/>
              <a:gd name="T15" fmla="*/ 41 h 247"/>
              <a:gd name="T16" fmla="*/ 282 w 321"/>
              <a:gd name="T17" fmla="*/ 41 h 247"/>
              <a:gd name="T18" fmla="*/ 308 w 321"/>
              <a:gd name="T19" fmla="*/ 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1" h="247">
                <a:moveTo>
                  <a:pt x="308" y="41"/>
                </a:moveTo>
                <a:lnTo>
                  <a:pt x="321" y="41"/>
                </a:lnTo>
                <a:lnTo>
                  <a:pt x="321" y="0"/>
                </a:lnTo>
                <a:lnTo>
                  <a:pt x="0" y="0"/>
                </a:lnTo>
                <a:lnTo>
                  <a:pt x="0" y="247"/>
                </a:lnTo>
                <a:lnTo>
                  <a:pt x="34" y="247"/>
                </a:lnTo>
                <a:lnTo>
                  <a:pt x="34" y="233"/>
                </a:lnTo>
                <a:lnTo>
                  <a:pt x="34" y="41"/>
                </a:lnTo>
                <a:lnTo>
                  <a:pt x="282" y="41"/>
                </a:lnTo>
                <a:lnTo>
                  <a:pt x="308" y="41"/>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257E47A0-D975-4685-9D8E-943000BF4BE3}"/>
              </a:ext>
            </a:extLst>
          </p:cNvPr>
          <p:cNvSpPr>
            <a:spLocks noEditPoints="1"/>
          </p:cNvSpPr>
          <p:nvPr/>
        </p:nvSpPr>
        <p:spPr bwMode="auto">
          <a:xfrm>
            <a:off x="3344863" y="4692651"/>
            <a:ext cx="652463" cy="414338"/>
          </a:xfrm>
          <a:custGeom>
            <a:avLst/>
            <a:gdLst>
              <a:gd name="T0" fmla="*/ 196 w 240"/>
              <a:gd name="T1" fmla="*/ 64 h 152"/>
              <a:gd name="T2" fmla="*/ 197 w 240"/>
              <a:gd name="T3" fmla="*/ 62 h 152"/>
              <a:gd name="T4" fmla="*/ 135 w 240"/>
              <a:gd name="T5" fmla="*/ 0 h 152"/>
              <a:gd name="T6" fmla="*/ 79 w 240"/>
              <a:gd name="T7" fmla="*/ 35 h 152"/>
              <a:gd name="T8" fmla="*/ 64 w 240"/>
              <a:gd name="T9" fmla="*/ 32 h 152"/>
              <a:gd name="T10" fmla="*/ 33 w 240"/>
              <a:gd name="T11" fmla="*/ 58 h 152"/>
              <a:gd name="T12" fmla="*/ 0 w 240"/>
              <a:gd name="T13" fmla="*/ 104 h 152"/>
              <a:gd name="T14" fmla="*/ 48 w 240"/>
              <a:gd name="T15" fmla="*/ 152 h 152"/>
              <a:gd name="T16" fmla="*/ 197 w 240"/>
              <a:gd name="T17" fmla="*/ 152 h 152"/>
              <a:gd name="T18" fmla="*/ 197 w 240"/>
              <a:gd name="T19" fmla="*/ 152 h 152"/>
              <a:gd name="T20" fmla="*/ 240 w 240"/>
              <a:gd name="T21" fmla="*/ 108 h 152"/>
              <a:gd name="T22" fmla="*/ 196 w 240"/>
              <a:gd name="T23" fmla="*/ 64 h 152"/>
              <a:gd name="T24" fmla="*/ 120 w 240"/>
              <a:gd name="T25" fmla="*/ 124 h 152"/>
              <a:gd name="T26" fmla="*/ 84 w 240"/>
              <a:gd name="T27" fmla="*/ 88 h 152"/>
              <a:gd name="T28" fmla="*/ 120 w 240"/>
              <a:gd name="T29" fmla="*/ 52 h 152"/>
              <a:gd name="T30" fmla="*/ 120 w 240"/>
              <a:gd name="T31" fmla="*/ 40 h 152"/>
              <a:gd name="T32" fmla="*/ 150 w 240"/>
              <a:gd name="T33" fmla="*/ 57 h 152"/>
              <a:gd name="T34" fmla="*/ 120 w 240"/>
              <a:gd name="T35" fmla="*/ 75 h 152"/>
              <a:gd name="T36" fmla="*/ 120 w 240"/>
              <a:gd name="T37" fmla="*/ 60 h 152"/>
              <a:gd name="T38" fmla="*/ 92 w 240"/>
              <a:gd name="T39" fmla="*/ 88 h 152"/>
              <a:gd name="T40" fmla="*/ 120 w 240"/>
              <a:gd name="T41" fmla="*/ 116 h 152"/>
              <a:gd name="T42" fmla="*/ 148 w 240"/>
              <a:gd name="T43" fmla="*/ 88 h 152"/>
              <a:gd name="T44" fmla="*/ 156 w 240"/>
              <a:gd name="T45" fmla="*/ 88 h 152"/>
              <a:gd name="T46" fmla="*/ 120 w 240"/>
              <a:gd name="T47" fmla="*/ 12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0" h="152">
                <a:moveTo>
                  <a:pt x="196" y="64"/>
                </a:moveTo>
                <a:cubicBezTo>
                  <a:pt x="196" y="63"/>
                  <a:pt x="197" y="63"/>
                  <a:pt x="197" y="62"/>
                </a:cubicBezTo>
                <a:cubicBezTo>
                  <a:pt x="197" y="28"/>
                  <a:pt x="169" y="0"/>
                  <a:pt x="135" y="0"/>
                </a:cubicBezTo>
                <a:cubicBezTo>
                  <a:pt x="110" y="0"/>
                  <a:pt x="89" y="14"/>
                  <a:pt x="79" y="35"/>
                </a:cubicBezTo>
                <a:cubicBezTo>
                  <a:pt x="74" y="33"/>
                  <a:pt x="69" y="32"/>
                  <a:pt x="64" y="32"/>
                </a:cubicBezTo>
                <a:cubicBezTo>
                  <a:pt x="48" y="32"/>
                  <a:pt x="35" y="43"/>
                  <a:pt x="33" y="58"/>
                </a:cubicBezTo>
                <a:cubicBezTo>
                  <a:pt x="14" y="65"/>
                  <a:pt x="0" y="83"/>
                  <a:pt x="0" y="104"/>
                </a:cubicBezTo>
                <a:cubicBezTo>
                  <a:pt x="0" y="130"/>
                  <a:pt x="22" y="152"/>
                  <a:pt x="48" y="152"/>
                </a:cubicBezTo>
                <a:cubicBezTo>
                  <a:pt x="197" y="152"/>
                  <a:pt x="197" y="152"/>
                  <a:pt x="197" y="152"/>
                </a:cubicBezTo>
                <a:cubicBezTo>
                  <a:pt x="197" y="152"/>
                  <a:pt x="197" y="152"/>
                  <a:pt x="197" y="152"/>
                </a:cubicBezTo>
                <a:cubicBezTo>
                  <a:pt x="221" y="152"/>
                  <a:pt x="240" y="132"/>
                  <a:pt x="240" y="108"/>
                </a:cubicBezTo>
                <a:cubicBezTo>
                  <a:pt x="240" y="84"/>
                  <a:pt x="221" y="64"/>
                  <a:pt x="196" y="64"/>
                </a:cubicBezTo>
                <a:close/>
                <a:moveTo>
                  <a:pt x="120" y="124"/>
                </a:moveTo>
                <a:cubicBezTo>
                  <a:pt x="100" y="124"/>
                  <a:pt x="84" y="108"/>
                  <a:pt x="84" y="88"/>
                </a:cubicBezTo>
                <a:cubicBezTo>
                  <a:pt x="84" y="68"/>
                  <a:pt x="100" y="52"/>
                  <a:pt x="120" y="52"/>
                </a:cubicBezTo>
                <a:cubicBezTo>
                  <a:pt x="120" y="40"/>
                  <a:pt x="120" y="40"/>
                  <a:pt x="120" y="40"/>
                </a:cubicBezTo>
                <a:cubicBezTo>
                  <a:pt x="150" y="57"/>
                  <a:pt x="150" y="57"/>
                  <a:pt x="150" y="57"/>
                </a:cubicBezTo>
                <a:cubicBezTo>
                  <a:pt x="120" y="75"/>
                  <a:pt x="120" y="75"/>
                  <a:pt x="120" y="75"/>
                </a:cubicBezTo>
                <a:cubicBezTo>
                  <a:pt x="120" y="60"/>
                  <a:pt x="120" y="60"/>
                  <a:pt x="120" y="60"/>
                </a:cubicBezTo>
                <a:cubicBezTo>
                  <a:pt x="105" y="60"/>
                  <a:pt x="92" y="72"/>
                  <a:pt x="92" y="88"/>
                </a:cubicBezTo>
                <a:cubicBezTo>
                  <a:pt x="92" y="103"/>
                  <a:pt x="105" y="116"/>
                  <a:pt x="120" y="116"/>
                </a:cubicBezTo>
                <a:cubicBezTo>
                  <a:pt x="136" y="116"/>
                  <a:pt x="148" y="103"/>
                  <a:pt x="148" y="88"/>
                </a:cubicBezTo>
                <a:cubicBezTo>
                  <a:pt x="156" y="88"/>
                  <a:pt x="156" y="88"/>
                  <a:pt x="156" y="88"/>
                </a:cubicBezTo>
                <a:cubicBezTo>
                  <a:pt x="156" y="108"/>
                  <a:pt x="140" y="124"/>
                  <a:pt x="120" y="12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C5AA85EC-8B51-45B3-9AD4-C06AF79A2383}"/>
              </a:ext>
            </a:extLst>
          </p:cNvPr>
          <p:cNvSpPr>
            <a:spLocks/>
          </p:cNvSpPr>
          <p:nvPr/>
        </p:nvSpPr>
        <p:spPr bwMode="auto">
          <a:xfrm>
            <a:off x="6353176" y="4657726"/>
            <a:ext cx="512763" cy="327025"/>
          </a:xfrm>
          <a:custGeom>
            <a:avLst/>
            <a:gdLst>
              <a:gd name="T0" fmla="*/ 323 w 323"/>
              <a:gd name="T1" fmla="*/ 0 h 206"/>
              <a:gd name="T2" fmla="*/ 0 w 323"/>
              <a:gd name="T3" fmla="*/ 155 h 206"/>
              <a:gd name="T4" fmla="*/ 116 w 323"/>
              <a:gd name="T5" fmla="*/ 206 h 206"/>
              <a:gd name="T6" fmla="*/ 323 w 323"/>
              <a:gd name="T7" fmla="*/ 0 h 206"/>
            </a:gdLst>
            <a:ahLst/>
            <a:cxnLst>
              <a:cxn ang="0">
                <a:pos x="T0" y="T1"/>
              </a:cxn>
              <a:cxn ang="0">
                <a:pos x="T2" y="T3"/>
              </a:cxn>
              <a:cxn ang="0">
                <a:pos x="T4" y="T5"/>
              </a:cxn>
              <a:cxn ang="0">
                <a:pos x="T6" y="T7"/>
              </a:cxn>
            </a:cxnLst>
            <a:rect l="0" t="0" r="r" b="b"/>
            <a:pathLst>
              <a:path w="323" h="206">
                <a:moveTo>
                  <a:pt x="323" y="0"/>
                </a:moveTo>
                <a:lnTo>
                  <a:pt x="0" y="155"/>
                </a:lnTo>
                <a:lnTo>
                  <a:pt x="116" y="206"/>
                </a:lnTo>
                <a:lnTo>
                  <a:pt x="323"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E078451E-E403-426D-B467-A22AE82283F0}"/>
              </a:ext>
            </a:extLst>
          </p:cNvPr>
          <p:cNvSpPr>
            <a:spLocks/>
          </p:cNvSpPr>
          <p:nvPr/>
        </p:nvSpPr>
        <p:spPr bwMode="auto">
          <a:xfrm>
            <a:off x="6553201" y="4672013"/>
            <a:ext cx="328613" cy="514350"/>
          </a:xfrm>
          <a:custGeom>
            <a:avLst/>
            <a:gdLst>
              <a:gd name="T0" fmla="*/ 0 w 207"/>
              <a:gd name="T1" fmla="*/ 207 h 324"/>
              <a:gd name="T2" fmla="*/ 59 w 207"/>
              <a:gd name="T3" fmla="*/ 324 h 324"/>
              <a:gd name="T4" fmla="*/ 207 w 207"/>
              <a:gd name="T5" fmla="*/ 0 h 324"/>
              <a:gd name="T6" fmla="*/ 0 w 207"/>
              <a:gd name="T7" fmla="*/ 207 h 324"/>
            </a:gdLst>
            <a:ahLst/>
            <a:cxnLst>
              <a:cxn ang="0">
                <a:pos x="T0" y="T1"/>
              </a:cxn>
              <a:cxn ang="0">
                <a:pos x="T2" y="T3"/>
              </a:cxn>
              <a:cxn ang="0">
                <a:pos x="T4" y="T5"/>
              </a:cxn>
              <a:cxn ang="0">
                <a:pos x="T6" y="T7"/>
              </a:cxn>
            </a:cxnLst>
            <a:rect l="0" t="0" r="r" b="b"/>
            <a:pathLst>
              <a:path w="207" h="324">
                <a:moveTo>
                  <a:pt x="0" y="207"/>
                </a:moveTo>
                <a:lnTo>
                  <a:pt x="59" y="324"/>
                </a:lnTo>
                <a:lnTo>
                  <a:pt x="207" y="0"/>
                </a:lnTo>
                <a:lnTo>
                  <a:pt x="0" y="207"/>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E29E2B04-B97A-4849-B5B2-3D1A98FD46EC}"/>
              </a:ext>
            </a:extLst>
          </p:cNvPr>
          <p:cNvSpPr>
            <a:spLocks/>
          </p:cNvSpPr>
          <p:nvPr/>
        </p:nvSpPr>
        <p:spPr bwMode="auto">
          <a:xfrm>
            <a:off x="9290051" y="1887538"/>
            <a:ext cx="520700" cy="304800"/>
          </a:xfrm>
          <a:custGeom>
            <a:avLst/>
            <a:gdLst>
              <a:gd name="T0" fmla="*/ 0 w 192"/>
              <a:gd name="T1" fmla="*/ 0 h 112"/>
              <a:gd name="T2" fmla="*/ 0 w 192"/>
              <a:gd name="T3" fmla="*/ 12 h 112"/>
              <a:gd name="T4" fmla="*/ 0 w 192"/>
              <a:gd name="T5" fmla="*/ 96 h 112"/>
              <a:gd name="T6" fmla="*/ 16 w 192"/>
              <a:gd name="T7" fmla="*/ 112 h 112"/>
              <a:gd name="T8" fmla="*/ 176 w 192"/>
              <a:gd name="T9" fmla="*/ 112 h 112"/>
              <a:gd name="T10" fmla="*/ 192 w 192"/>
              <a:gd name="T11" fmla="*/ 96 h 112"/>
              <a:gd name="T12" fmla="*/ 192 w 192"/>
              <a:gd name="T13" fmla="*/ 0 h 112"/>
              <a:gd name="T14" fmla="*/ 0 w 192"/>
              <a:gd name="T15" fmla="*/ 0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12">
                <a:moveTo>
                  <a:pt x="0" y="0"/>
                </a:moveTo>
                <a:cubicBezTo>
                  <a:pt x="0" y="12"/>
                  <a:pt x="0" y="12"/>
                  <a:pt x="0" y="12"/>
                </a:cubicBezTo>
                <a:cubicBezTo>
                  <a:pt x="0" y="96"/>
                  <a:pt x="0" y="96"/>
                  <a:pt x="0" y="96"/>
                </a:cubicBezTo>
                <a:cubicBezTo>
                  <a:pt x="0" y="105"/>
                  <a:pt x="8" y="112"/>
                  <a:pt x="16" y="112"/>
                </a:cubicBezTo>
                <a:cubicBezTo>
                  <a:pt x="176" y="112"/>
                  <a:pt x="176" y="112"/>
                  <a:pt x="176" y="112"/>
                </a:cubicBezTo>
                <a:cubicBezTo>
                  <a:pt x="185" y="112"/>
                  <a:pt x="192" y="105"/>
                  <a:pt x="192" y="96"/>
                </a:cubicBezTo>
                <a:cubicBezTo>
                  <a:pt x="192" y="0"/>
                  <a:pt x="192" y="0"/>
                  <a:pt x="192"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7F3D1FC5-B57D-4C42-98A5-EEEA749436B9}"/>
              </a:ext>
            </a:extLst>
          </p:cNvPr>
          <p:cNvSpPr>
            <a:spLocks/>
          </p:cNvSpPr>
          <p:nvPr/>
        </p:nvSpPr>
        <p:spPr bwMode="auto">
          <a:xfrm>
            <a:off x="9290051" y="1744663"/>
            <a:ext cx="520700" cy="120650"/>
          </a:xfrm>
          <a:custGeom>
            <a:avLst/>
            <a:gdLst>
              <a:gd name="T0" fmla="*/ 192 w 192"/>
              <a:gd name="T1" fmla="*/ 44 h 44"/>
              <a:gd name="T2" fmla="*/ 192 w 192"/>
              <a:gd name="T3" fmla="*/ 36 h 44"/>
              <a:gd name="T4" fmla="*/ 176 w 192"/>
              <a:gd name="T5" fmla="*/ 20 h 44"/>
              <a:gd name="T6" fmla="*/ 72 w 192"/>
              <a:gd name="T7" fmla="*/ 20 h 44"/>
              <a:gd name="T8" fmla="*/ 72 w 192"/>
              <a:gd name="T9" fmla="*/ 16 h 44"/>
              <a:gd name="T10" fmla="*/ 56 w 192"/>
              <a:gd name="T11" fmla="*/ 0 h 44"/>
              <a:gd name="T12" fmla="*/ 16 w 192"/>
              <a:gd name="T13" fmla="*/ 0 h 44"/>
              <a:gd name="T14" fmla="*/ 0 w 192"/>
              <a:gd name="T15" fmla="*/ 16 h 44"/>
              <a:gd name="T16" fmla="*/ 0 w 192"/>
              <a:gd name="T17" fmla="*/ 36 h 44"/>
              <a:gd name="T18" fmla="*/ 0 w 192"/>
              <a:gd name="T19" fmla="*/ 44 h 44"/>
              <a:gd name="T20" fmla="*/ 192 w 19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44">
                <a:moveTo>
                  <a:pt x="192" y="44"/>
                </a:moveTo>
                <a:cubicBezTo>
                  <a:pt x="192" y="36"/>
                  <a:pt x="192" y="36"/>
                  <a:pt x="192" y="36"/>
                </a:cubicBezTo>
                <a:cubicBezTo>
                  <a:pt x="192" y="27"/>
                  <a:pt x="185" y="20"/>
                  <a:pt x="176" y="20"/>
                </a:cubicBezTo>
                <a:cubicBezTo>
                  <a:pt x="72" y="20"/>
                  <a:pt x="72" y="20"/>
                  <a:pt x="72" y="20"/>
                </a:cubicBezTo>
                <a:cubicBezTo>
                  <a:pt x="72" y="16"/>
                  <a:pt x="72" y="16"/>
                  <a:pt x="72" y="16"/>
                </a:cubicBezTo>
                <a:cubicBezTo>
                  <a:pt x="72" y="7"/>
                  <a:pt x="65" y="0"/>
                  <a:pt x="56" y="0"/>
                </a:cubicBezTo>
                <a:cubicBezTo>
                  <a:pt x="16" y="0"/>
                  <a:pt x="16" y="0"/>
                  <a:pt x="16" y="0"/>
                </a:cubicBezTo>
                <a:cubicBezTo>
                  <a:pt x="8" y="0"/>
                  <a:pt x="0" y="7"/>
                  <a:pt x="0" y="16"/>
                </a:cubicBezTo>
                <a:cubicBezTo>
                  <a:pt x="0" y="36"/>
                  <a:pt x="0" y="36"/>
                  <a:pt x="0" y="36"/>
                </a:cubicBezTo>
                <a:cubicBezTo>
                  <a:pt x="0" y="44"/>
                  <a:pt x="0" y="44"/>
                  <a:pt x="0" y="44"/>
                </a:cubicBezTo>
                <a:lnTo>
                  <a:pt x="192" y="4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725DBF07-BA8B-4E81-B97C-559025DC12C0}"/>
              </a:ext>
            </a:extLst>
          </p:cNvPr>
          <p:cNvSpPr>
            <a:spLocks/>
          </p:cNvSpPr>
          <p:nvPr/>
        </p:nvSpPr>
        <p:spPr bwMode="auto">
          <a:xfrm>
            <a:off x="3409951" y="2771776"/>
            <a:ext cx="163513" cy="327025"/>
          </a:xfrm>
          <a:custGeom>
            <a:avLst/>
            <a:gdLst>
              <a:gd name="T0" fmla="*/ 103 w 103"/>
              <a:gd name="T1" fmla="*/ 103 h 206"/>
              <a:gd name="T2" fmla="*/ 0 w 103"/>
              <a:gd name="T3" fmla="*/ 0 h 206"/>
              <a:gd name="T4" fmla="*/ 0 w 103"/>
              <a:gd name="T5" fmla="*/ 206 h 206"/>
              <a:gd name="T6" fmla="*/ 103 w 103"/>
              <a:gd name="T7" fmla="*/ 103 h 206"/>
            </a:gdLst>
            <a:ahLst/>
            <a:cxnLst>
              <a:cxn ang="0">
                <a:pos x="T0" y="T1"/>
              </a:cxn>
              <a:cxn ang="0">
                <a:pos x="T2" y="T3"/>
              </a:cxn>
              <a:cxn ang="0">
                <a:pos x="T4" y="T5"/>
              </a:cxn>
              <a:cxn ang="0">
                <a:pos x="T6" y="T7"/>
              </a:cxn>
            </a:cxnLst>
            <a:rect l="0" t="0" r="r" b="b"/>
            <a:pathLst>
              <a:path w="103" h="206">
                <a:moveTo>
                  <a:pt x="103" y="103"/>
                </a:moveTo>
                <a:lnTo>
                  <a:pt x="0" y="0"/>
                </a:lnTo>
                <a:lnTo>
                  <a:pt x="0" y="206"/>
                </a:lnTo>
                <a:lnTo>
                  <a:pt x="103" y="10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25B69638-7305-4DA6-98CC-16A7904886FA}"/>
              </a:ext>
            </a:extLst>
          </p:cNvPr>
          <p:cNvSpPr>
            <a:spLocks/>
          </p:cNvSpPr>
          <p:nvPr/>
        </p:nvSpPr>
        <p:spPr bwMode="auto">
          <a:xfrm>
            <a:off x="3435351" y="2763838"/>
            <a:ext cx="496888" cy="242888"/>
          </a:xfrm>
          <a:custGeom>
            <a:avLst/>
            <a:gdLst>
              <a:gd name="T0" fmla="*/ 98 w 183"/>
              <a:gd name="T1" fmla="*/ 85 h 89"/>
              <a:gd name="T2" fmla="*/ 183 w 183"/>
              <a:gd name="T3" fmla="*/ 0 h 89"/>
              <a:gd name="T4" fmla="*/ 0 w 183"/>
              <a:gd name="T5" fmla="*/ 0 h 89"/>
              <a:gd name="T6" fmla="*/ 85 w 183"/>
              <a:gd name="T7" fmla="*/ 85 h 89"/>
              <a:gd name="T8" fmla="*/ 98 w 183"/>
              <a:gd name="T9" fmla="*/ 85 h 89"/>
            </a:gdLst>
            <a:ahLst/>
            <a:cxnLst>
              <a:cxn ang="0">
                <a:pos x="T0" y="T1"/>
              </a:cxn>
              <a:cxn ang="0">
                <a:pos x="T2" y="T3"/>
              </a:cxn>
              <a:cxn ang="0">
                <a:pos x="T4" y="T5"/>
              </a:cxn>
              <a:cxn ang="0">
                <a:pos x="T6" y="T7"/>
              </a:cxn>
              <a:cxn ang="0">
                <a:pos x="T8" y="T9"/>
              </a:cxn>
            </a:cxnLst>
            <a:rect l="0" t="0" r="r" b="b"/>
            <a:pathLst>
              <a:path w="183" h="89">
                <a:moveTo>
                  <a:pt x="98" y="85"/>
                </a:moveTo>
                <a:cubicBezTo>
                  <a:pt x="183" y="0"/>
                  <a:pt x="183" y="0"/>
                  <a:pt x="183" y="0"/>
                </a:cubicBezTo>
                <a:cubicBezTo>
                  <a:pt x="0" y="0"/>
                  <a:pt x="0" y="0"/>
                  <a:pt x="0" y="0"/>
                </a:cubicBezTo>
                <a:cubicBezTo>
                  <a:pt x="85" y="85"/>
                  <a:pt x="85" y="85"/>
                  <a:pt x="85" y="85"/>
                </a:cubicBezTo>
                <a:cubicBezTo>
                  <a:pt x="88" y="89"/>
                  <a:pt x="95" y="89"/>
                  <a:pt x="98" y="8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7891A02A-D358-4558-A018-1D676F7A16A3}"/>
              </a:ext>
            </a:extLst>
          </p:cNvPr>
          <p:cNvSpPr>
            <a:spLocks/>
          </p:cNvSpPr>
          <p:nvPr/>
        </p:nvSpPr>
        <p:spPr bwMode="auto">
          <a:xfrm>
            <a:off x="3429001" y="2952751"/>
            <a:ext cx="508000" cy="160338"/>
          </a:xfrm>
          <a:custGeom>
            <a:avLst/>
            <a:gdLst>
              <a:gd name="T0" fmla="*/ 128 w 187"/>
              <a:gd name="T1" fmla="*/ 0 h 59"/>
              <a:gd name="T2" fmla="*/ 106 w 187"/>
              <a:gd name="T3" fmla="*/ 22 h 59"/>
              <a:gd name="T4" fmla="*/ 93 w 187"/>
              <a:gd name="T5" fmla="*/ 27 h 59"/>
              <a:gd name="T6" fmla="*/ 81 w 187"/>
              <a:gd name="T7" fmla="*/ 22 h 59"/>
              <a:gd name="T8" fmla="*/ 59 w 187"/>
              <a:gd name="T9" fmla="*/ 0 h 59"/>
              <a:gd name="T10" fmla="*/ 0 w 187"/>
              <a:gd name="T11" fmla="*/ 59 h 59"/>
              <a:gd name="T12" fmla="*/ 187 w 187"/>
              <a:gd name="T13" fmla="*/ 59 h 59"/>
              <a:gd name="T14" fmla="*/ 128 w 187"/>
              <a:gd name="T15" fmla="*/ 0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7" h="59">
                <a:moveTo>
                  <a:pt x="128" y="0"/>
                </a:moveTo>
                <a:cubicBezTo>
                  <a:pt x="106" y="22"/>
                  <a:pt x="106" y="22"/>
                  <a:pt x="106" y="22"/>
                </a:cubicBezTo>
                <a:cubicBezTo>
                  <a:pt x="102" y="25"/>
                  <a:pt x="98" y="27"/>
                  <a:pt x="93" y="27"/>
                </a:cubicBezTo>
                <a:cubicBezTo>
                  <a:pt x="89" y="27"/>
                  <a:pt x="84" y="25"/>
                  <a:pt x="81" y="22"/>
                </a:cubicBezTo>
                <a:cubicBezTo>
                  <a:pt x="59" y="0"/>
                  <a:pt x="59" y="0"/>
                  <a:pt x="59" y="0"/>
                </a:cubicBezTo>
                <a:cubicBezTo>
                  <a:pt x="0" y="59"/>
                  <a:pt x="0" y="59"/>
                  <a:pt x="0" y="59"/>
                </a:cubicBezTo>
                <a:cubicBezTo>
                  <a:pt x="187" y="59"/>
                  <a:pt x="187" y="59"/>
                  <a:pt x="187" y="59"/>
                </a:cubicBezTo>
                <a:lnTo>
                  <a:pt x="128"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E0A4497-23CE-4523-8284-CD90F4F80F63}"/>
              </a:ext>
            </a:extLst>
          </p:cNvPr>
          <p:cNvSpPr>
            <a:spLocks/>
          </p:cNvSpPr>
          <p:nvPr/>
        </p:nvSpPr>
        <p:spPr bwMode="auto">
          <a:xfrm>
            <a:off x="3792538" y="2771776"/>
            <a:ext cx="160338" cy="327025"/>
          </a:xfrm>
          <a:custGeom>
            <a:avLst/>
            <a:gdLst>
              <a:gd name="T0" fmla="*/ 0 w 101"/>
              <a:gd name="T1" fmla="*/ 103 h 206"/>
              <a:gd name="T2" fmla="*/ 101 w 101"/>
              <a:gd name="T3" fmla="*/ 206 h 206"/>
              <a:gd name="T4" fmla="*/ 101 w 101"/>
              <a:gd name="T5" fmla="*/ 0 h 206"/>
              <a:gd name="T6" fmla="*/ 0 w 101"/>
              <a:gd name="T7" fmla="*/ 103 h 206"/>
            </a:gdLst>
            <a:ahLst/>
            <a:cxnLst>
              <a:cxn ang="0">
                <a:pos x="T0" y="T1"/>
              </a:cxn>
              <a:cxn ang="0">
                <a:pos x="T2" y="T3"/>
              </a:cxn>
              <a:cxn ang="0">
                <a:pos x="T4" y="T5"/>
              </a:cxn>
              <a:cxn ang="0">
                <a:pos x="T6" y="T7"/>
              </a:cxn>
            </a:cxnLst>
            <a:rect l="0" t="0" r="r" b="b"/>
            <a:pathLst>
              <a:path w="101" h="206">
                <a:moveTo>
                  <a:pt x="0" y="103"/>
                </a:moveTo>
                <a:lnTo>
                  <a:pt x="101" y="206"/>
                </a:lnTo>
                <a:lnTo>
                  <a:pt x="101" y="0"/>
                </a:lnTo>
                <a:lnTo>
                  <a:pt x="0" y="103"/>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9">
            <a:extLst>
              <a:ext uri="{FF2B5EF4-FFF2-40B4-BE49-F238E27FC236}">
                <a16:creationId xmlns:a16="http://schemas.microsoft.com/office/drawing/2014/main" id="{8CCB7590-7D0F-43B2-8AB9-214BE2C7ADF5}"/>
              </a:ext>
            </a:extLst>
          </p:cNvPr>
          <p:cNvSpPr>
            <a:spLocks noEditPoints="1"/>
          </p:cNvSpPr>
          <p:nvPr/>
        </p:nvSpPr>
        <p:spPr bwMode="auto">
          <a:xfrm>
            <a:off x="4391026" y="4692651"/>
            <a:ext cx="542925" cy="414338"/>
          </a:xfrm>
          <a:custGeom>
            <a:avLst/>
            <a:gdLst>
              <a:gd name="T0" fmla="*/ 184 w 200"/>
              <a:gd name="T1" fmla="*/ 24 h 152"/>
              <a:gd name="T2" fmla="*/ 150 w 200"/>
              <a:gd name="T3" fmla="*/ 24 h 152"/>
              <a:gd name="T4" fmla="*/ 131 w 200"/>
              <a:gd name="T5" fmla="*/ 5 h 152"/>
              <a:gd name="T6" fmla="*/ 131 w 200"/>
              <a:gd name="T7" fmla="*/ 5 h 152"/>
              <a:gd name="T8" fmla="*/ 131 w 200"/>
              <a:gd name="T9" fmla="*/ 5 h 152"/>
              <a:gd name="T10" fmla="*/ 131 w 200"/>
              <a:gd name="T11" fmla="*/ 5 h 152"/>
              <a:gd name="T12" fmla="*/ 120 w 200"/>
              <a:gd name="T13" fmla="*/ 0 h 152"/>
              <a:gd name="T14" fmla="*/ 80 w 200"/>
              <a:gd name="T15" fmla="*/ 0 h 152"/>
              <a:gd name="T16" fmla="*/ 68 w 200"/>
              <a:gd name="T17" fmla="*/ 5 h 152"/>
              <a:gd name="T18" fmla="*/ 68 w 200"/>
              <a:gd name="T19" fmla="*/ 5 h 152"/>
              <a:gd name="T20" fmla="*/ 49 w 200"/>
              <a:gd name="T21" fmla="*/ 24 h 152"/>
              <a:gd name="T22" fmla="*/ 16 w 200"/>
              <a:gd name="T23" fmla="*/ 24 h 152"/>
              <a:gd name="T24" fmla="*/ 0 w 200"/>
              <a:gd name="T25" fmla="*/ 40 h 152"/>
              <a:gd name="T26" fmla="*/ 0 w 200"/>
              <a:gd name="T27" fmla="*/ 136 h 152"/>
              <a:gd name="T28" fmla="*/ 16 w 200"/>
              <a:gd name="T29" fmla="*/ 152 h 152"/>
              <a:gd name="T30" fmla="*/ 184 w 200"/>
              <a:gd name="T31" fmla="*/ 152 h 152"/>
              <a:gd name="T32" fmla="*/ 200 w 200"/>
              <a:gd name="T33" fmla="*/ 136 h 152"/>
              <a:gd name="T34" fmla="*/ 200 w 200"/>
              <a:gd name="T35" fmla="*/ 40 h 152"/>
              <a:gd name="T36" fmla="*/ 184 w 200"/>
              <a:gd name="T37" fmla="*/ 24 h 152"/>
              <a:gd name="T38" fmla="*/ 100 w 200"/>
              <a:gd name="T39" fmla="*/ 128 h 152"/>
              <a:gd name="T40" fmla="*/ 56 w 200"/>
              <a:gd name="T41" fmla="*/ 84 h 152"/>
              <a:gd name="T42" fmla="*/ 100 w 200"/>
              <a:gd name="T43" fmla="*/ 40 h 152"/>
              <a:gd name="T44" fmla="*/ 144 w 200"/>
              <a:gd name="T45" fmla="*/ 84 h 152"/>
              <a:gd name="T46" fmla="*/ 100 w 200"/>
              <a:gd name="T47" fmla="*/ 12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0" h="152">
                <a:moveTo>
                  <a:pt x="184" y="24"/>
                </a:moveTo>
                <a:cubicBezTo>
                  <a:pt x="150" y="24"/>
                  <a:pt x="150" y="24"/>
                  <a:pt x="150" y="24"/>
                </a:cubicBezTo>
                <a:cubicBezTo>
                  <a:pt x="131" y="5"/>
                  <a:pt x="131" y="5"/>
                  <a:pt x="131" y="5"/>
                </a:cubicBezTo>
                <a:cubicBezTo>
                  <a:pt x="131" y="5"/>
                  <a:pt x="131" y="5"/>
                  <a:pt x="131" y="5"/>
                </a:cubicBezTo>
                <a:cubicBezTo>
                  <a:pt x="131" y="5"/>
                  <a:pt x="131" y="5"/>
                  <a:pt x="131" y="5"/>
                </a:cubicBezTo>
                <a:cubicBezTo>
                  <a:pt x="131" y="5"/>
                  <a:pt x="131" y="5"/>
                  <a:pt x="131" y="5"/>
                </a:cubicBezTo>
                <a:cubicBezTo>
                  <a:pt x="128" y="2"/>
                  <a:pt x="124" y="0"/>
                  <a:pt x="120" y="0"/>
                </a:cubicBezTo>
                <a:cubicBezTo>
                  <a:pt x="80" y="0"/>
                  <a:pt x="80" y="0"/>
                  <a:pt x="80" y="0"/>
                </a:cubicBezTo>
                <a:cubicBezTo>
                  <a:pt x="75" y="0"/>
                  <a:pt x="71" y="2"/>
                  <a:pt x="68" y="5"/>
                </a:cubicBezTo>
                <a:cubicBezTo>
                  <a:pt x="68" y="5"/>
                  <a:pt x="68" y="5"/>
                  <a:pt x="68" y="5"/>
                </a:cubicBezTo>
                <a:cubicBezTo>
                  <a:pt x="49" y="24"/>
                  <a:pt x="49" y="24"/>
                  <a:pt x="49" y="24"/>
                </a:cubicBezTo>
                <a:cubicBezTo>
                  <a:pt x="16" y="24"/>
                  <a:pt x="16" y="24"/>
                  <a:pt x="16" y="24"/>
                </a:cubicBezTo>
                <a:cubicBezTo>
                  <a:pt x="7" y="24"/>
                  <a:pt x="0" y="31"/>
                  <a:pt x="0" y="40"/>
                </a:cubicBezTo>
                <a:cubicBezTo>
                  <a:pt x="0" y="136"/>
                  <a:pt x="0" y="136"/>
                  <a:pt x="0" y="136"/>
                </a:cubicBezTo>
                <a:cubicBezTo>
                  <a:pt x="0" y="145"/>
                  <a:pt x="7" y="152"/>
                  <a:pt x="16" y="152"/>
                </a:cubicBezTo>
                <a:cubicBezTo>
                  <a:pt x="184" y="152"/>
                  <a:pt x="184" y="152"/>
                  <a:pt x="184" y="152"/>
                </a:cubicBezTo>
                <a:cubicBezTo>
                  <a:pt x="192" y="152"/>
                  <a:pt x="200" y="145"/>
                  <a:pt x="200" y="136"/>
                </a:cubicBezTo>
                <a:cubicBezTo>
                  <a:pt x="200" y="40"/>
                  <a:pt x="200" y="40"/>
                  <a:pt x="200" y="40"/>
                </a:cubicBezTo>
                <a:cubicBezTo>
                  <a:pt x="200" y="31"/>
                  <a:pt x="192" y="24"/>
                  <a:pt x="184" y="24"/>
                </a:cubicBezTo>
                <a:close/>
                <a:moveTo>
                  <a:pt x="100" y="128"/>
                </a:moveTo>
                <a:cubicBezTo>
                  <a:pt x="75" y="128"/>
                  <a:pt x="56" y="108"/>
                  <a:pt x="56" y="84"/>
                </a:cubicBezTo>
                <a:cubicBezTo>
                  <a:pt x="56" y="60"/>
                  <a:pt x="75" y="40"/>
                  <a:pt x="100" y="40"/>
                </a:cubicBezTo>
                <a:cubicBezTo>
                  <a:pt x="124" y="40"/>
                  <a:pt x="144" y="60"/>
                  <a:pt x="144" y="84"/>
                </a:cubicBezTo>
                <a:cubicBezTo>
                  <a:pt x="144" y="108"/>
                  <a:pt x="124" y="128"/>
                  <a:pt x="100" y="128"/>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Oval 60">
            <a:extLst>
              <a:ext uri="{FF2B5EF4-FFF2-40B4-BE49-F238E27FC236}">
                <a16:creationId xmlns:a16="http://schemas.microsoft.com/office/drawing/2014/main" id="{F2312F85-4293-475B-A212-08B4155EB136}"/>
              </a:ext>
            </a:extLst>
          </p:cNvPr>
          <p:cNvSpPr>
            <a:spLocks noChangeArrowheads="1"/>
          </p:cNvSpPr>
          <p:nvPr/>
        </p:nvSpPr>
        <p:spPr bwMode="auto">
          <a:xfrm>
            <a:off x="4565651" y="4824413"/>
            <a:ext cx="195263" cy="195263"/>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61">
            <a:extLst>
              <a:ext uri="{FF2B5EF4-FFF2-40B4-BE49-F238E27FC236}">
                <a16:creationId xmlns:a16="http://schemas.microsoft.com/office/drawing/2014/main" id="{8F3850E4-4708-412B-B7C6-321FC5C0514E}"/>
              </a:ext>
            </a:extLst>
          </p:cNvPr>
          <p:cNvSpPr>
            <a:spLocks/>
          </p:cNvSpPr>
          <p:nvPr/>
        </p:nvSpPr>
        <p:spPr bwMode="auto">
          <a:xfrm>
            <a:off x="4630738" y="2652713"/>
            <a:ext cx="328613" cy="327025"/>
          </a:xfrm>
          <a:custGeom>
            <a:avLst/>
            <a:gdLst>
              <a:gd name="T0" fmla="*/ 116 w 121"/>
              <a:gd name="T1" fmla="*/ 3 h 120"/>
              <a:gd name="T2" fmla="*/ 107 w 121"/>
              <a:gd name="T3" fmla="*/ 0 h 120"/>
              <a:gd name="T4" fmla="*/ 99 w 121"/>
              <a:gd name="T5" fmla="*/ 3 h 120"/>
              <a:gd name="T6" fmla="*/ 70 w 121"/>
              <a:gd name="T7" fmla="*/ 32 h 120"/>
              <a:gd name="T8" fmla="*/ 66 w 121"/>
              <a:gd name="T9" fmla="*/ 36 h 120"/>
              <a:gd name="T10" fmla="*/ 62 w 121"/>
              <a:gd name="T11" fmla="*/ 40 h 120"/>
              <a:gd name="T12" fmla="*/ 39 w 121"/>
              <a:gd name="T13" fmla="*/ 63 h 120"/>
              <a:gd name="T14" fmla="*/ 0 w 121"/>
              <a:gd name="T15" fmla="*/ 103 h 120"/>
              <a:gd name="T16" fmla="*/ 0 w 121"/>
              <a:gd name="T17" fmla="*/ 103 h 120"/>
              <a:gd name="T18" fmla="*/ 0 w 121"/>
              <a:gd name="T19" fmla="*/ 120 h 120"/>
              <a:gd name="T20" fmla="*/ 16 w 121"/>
              <a:gd name="T21" fmla="*/ 120 h 120"/>
              <a:gd name="T22" fmla="*/ 16 w 121"/>
              <a:gd name="T23" fmla="*/ 120 h 120"/>
              <a:gd name="T24" fmla="*/ 36 w 121"/>
              <a:gd name="T25" fmla="*/ 100 h 120"/>
              <a:gd name="T26" fmla="*/ 80 w 121"/>
              <a:gd name="T27" fmla="*/ 57 h 120"/>
              <a:gd name="T28" fmla="*/ 80 w 121"/>
              <a:gd name="T29" fmla="*/ 56 h 120"/>
              <a:gd name="T30" fmla="*/ 80 w 121"/>
              <a:gd name="T31" fmla="*/ 56 h 120"/>
              <a:gd name="T32" fmla="*/ 82 w 121"/>
              <a:gd name="T33" fmla="*/ 54 h 120"/>
              <a:gd name="T34" fmla="*/ 82 w 121"/>
              <a:gd name="T35" fmla="*/ 54 h 120"/>
              <a:gd name="T36" fmla="*/ 116 w 121"/>
              <a:gd name="T37" fmla="*/ 20 h 120"/>
              <a:gd name="T38" fmla="*/ 116 w 121"/>
              <a:gd name="T39" fmla="*/ 3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1" h="120">
                <a:moveTo>
                  <a:pt x="116" y="3"/>
                </a:moveTo>
                <a:cubicBezTo>
                  <a:pt x="113" y="1"/>
                  <a:pt x="110" y="0"/>
                  <a:pt x="107" y="0"/>
                </a:cubicBezTo>
                <a:cubicBezTo>
                  <a:pt x="104" y="0"/>
                  <a:pt x="101" y="1"/>
                  <a:pt x="99" y="3"/>
                </a:cubicBezTo>
                <a:cubicBezTo>
                  <a:pt x="70" y="32"/>
                  <a:pt x="70" y="32"/>
                  <a:pt x="70" y="32"/>
                </a:cubicBezTo>
                <a:cubicBezTo>
                  <a:pt x="66" y="36"/>
                  <a:pt x="66" y="36"/>
                  <a:pt x="66" y="36"/>
                </a:cubicBezTo>
                <a:cubicBezTo>
                  <a:pt x="62" y="40"/>
                  <a:pt x="62" y="40"/>
                  <a:pt x="62" y="40"/>
                </a:cubicBezTo>
                <a:cubicBezTo>
                  <a:pt x="39" y="63"/>
                  <a:pt x="39" y="63"/>
                  <a:pt x="39" y="63"/>
                </a:cubicBezTo>
                <a:cubicBezTo>
                  <a:pt x="0" y="103"/>
                  <a:pt x="0" y="103"/>
                  <a:pt x="0" y="103"/>
                </a:cubicBezTo>
                <a:cubicBezTo>
                  <a:pt x="0" y="103"/>
                  <a:pt x="0" y="103"/>
                  <a:pt x="0" y="103"/>
                </a:cubicBezTo>
                <a:cubicBezTo>
                  <a:pt x="0" y="120"/>
                  <a:pt x="0" y="120"/>
                  <a:pt x="0" y="120"/>
                </a:cubicBezTo>
                <a:cubicBezTo>
                  <a:pt x="16" y="120"/>
                  <a:pt x="16" y="120"/>
                  <a:pt x="16" y="120"/>
                </a:cubicBezTo>
                <a:cubicBezTo>
                  <a:pt x="16" y="120"/>
                  <a:pt x="16" y="120"/>
                  <a:pt x="16" y="120"/>
                </a:cubicBezTo>
                <a:cubicBezTo>
                  <a:pt x="36" y="100"/>
                  <a:pt x="36" y="100"/>
                  <a:pt x="36" y="100"/>
                </a:cubicBezTo>
                <a:cubicBezTo>
                  <a:pt x="80" y="57"/>
                  <a:pt x="80" y="57"/>
                  <a:pt x="80" y="57"/>
                </a:cubicBezTo>
                <a:cubicBezTo>
                  <a:pt x="80" y="56"/>
                  <a:pt x="80" y="56"/>
                  <a:pt x="80" y="56"/>
                </a:cubicBezTo>
                <a:cubicBezTo>
                  <a:pt x="80" y="56"/>
                  <a:pt x="80" y="56"/>
                  <a:pt x="80" y="56"/>
                </a:cubicBezTo>
                <a:cubicBezTo>
                  <a:pt x="82" y="54"/>
                  <a:pt x="82" y="54"/>
                  <a:pt x="82" y="54"/>
                </a:cubicBezTo>
                <a:cubicBezTo>
                  <a:pt x="82" y="54"/>
                  <a:pt x="82" y="54"/>
                  <a:pt x="82" y="54"/>
                </a:cubicBezTo>
                <a:cubicBezTo>
                  <a:pt x="116" y="20"/>
                  <a:pt x="116" y="20"/>
                  <a:pt x="116" y="20"/>
                </a:cubicBezTo>
                <a:cubicBezTo>
                  <a:pt x="121" y="16"/>
                  <a:pt x="121" y="8"/>
                  <a:pt x="116" y="3"/>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62">
            <a:extLst>
              <a:ext uri="{FF2B5EF4-FFF2-40B4-BE49-F238E27FC236}">
                <a16:creationId xmlns:a16="http://schemas.microsoft.com/office/drawing/2014/main" id="{F8B16CEB-4FE8-4763-A9AA-267191965DFC}"/>
              </a:ext>
            </a:extLst>
          </p:cNvPr>
          <p:cNvSpPr>
            <a:spLocks/>
          </p:cNvSpPr>
          <p:nvPr/>
        </p:nvSpPr>
        <p:spPr bwMode="auto">
          <a:xfrm>
            <a:off x="4456113" y="2740026"/>
            <a:ext cx="412750" cy="414338"/>
          </a:xfrm>
          <a:custGeom>
            <a:avLst/>
            <a:gdLst>
              <a:gd name="T0" fmla="*/ 255 w 260"/>
              <a:gd name="T1" fmla="*/ 51 h 261"/>
              <a:gd name="T2" fmla="*/ 180 w 260"/>
              <a:gd name="T3" fmla="*/ 127 h 261"/>
              <a:gd name="T4" fmla="*/ 147 w 260"/>
              <a:gd name="T5" fmla="*/ 161 h 261"/>
              <a:gd name="T6" fmla="*/ 142 w 260"/>
              <a:gd name="T7" fmla="*/ 165 h 261"/>
              <a:gd name="T8" fmla="*/ 137 w 260"/>
              <a:gd name="T9" fmla="*/ 165 h 261"/>
              <a:gd name="T10" fmla="*/ 110 w 260"/>
              <a:gd name="T11" fmla="*/ 165 h 261"/>
              <a:gd name="T12" fmla="*/ 96 w 260"/>
              <a:gd name="T13" fmla="*/ 165 h 261"/>
              <a:gd name="T14" fmla="*/ 96 w 260"/>
              <a:gd name="T15" fmla="*/ 151 h 261"/>
              <a:gd name="T16" fmla="*/ 96 w 260"/>
              <a:gd name="T17" fmla="*/ 122 h 261"/>
              <a:gd name="T18" fmla="*/ 96 w 260"/>
              <a:gd name="T19" fmla="*/ 115 h 261"/>
              <a:gd name="T20" fmla="*/ 99 w 260"/>
              <a:gd name="T21" fmla="*/ 111 h 261"/>
              <a:gd name="T22" fmla="*/ 168 w 260"/>
              <a:gd name="T23" fmla="*/ 43 h 261"/>
              <a:gd name="T24" fmla="*/ 207 w 260"/>
              <a:gd name="T25" fmla="*/ 3 h 261"/>
              <a:gd name="T26" fmla="*/ 211 w 260"/>
              <a:gd name="T27" fmla="*/ 0 h 261"/>
              <a:gd name="T28" fmla="*/ 0 w 260"/>
              <a:gd name="T29" fmla="*/ 0 h 261"/>
              <a:gd name="T30" fmla="*/ 0 w 260"/>
              <a:gd name="T31" fmla="*/ 261 h 261"/>
              <a:gd name="T32" fmla="*/ 260 w 260"/>
              <a:gd name="T33" fmla="*/ 261 h 261"/>
              <a:gd name="T34" fmla="*/ 260 w 260"/>
              <a:gd name="T35" fmla="*/ 48 h 261"/>
              <a:gd name="T36" fmla="*/ 257 w 260"/>
              <a:gd name="T37" fmla="*/ 51 h 261"/>
              <a:gd name="T38" fmla="*/ 255 w 260"/>
              <a:gd name="T39" fmla="*/ 5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0" h="261">
                <a:moveTo>
                  <a:pt x="255" y="51"/>
                </a:moveTo>
                <a:lnTo>
                  <a:pt x="180" y="127"/>
                </a:lnTo>
                <a:lnTo>
                  <a:pt x="147" y="161"/>
                </a:lnTo>
                <a:lnTo>
                  <a:pt x="142" y="165"/>
                </a:lnTo>
                <a:lnTo>
                  <a:pt x="137" y="165"/>
                </a:lnTo>
                <a:lnTo>
                  <a:pt x="110" y="165"/>
                </a:lnTo>
                <a:lnTo>
                  <a:pt x="96" y="165"/>
                </a:lnTo>
                <a:lnTo>
                  <a:pt x="96" y="151"/>
                </a:lnTo>
                <a:lnTo>
                  <a:pt x="96" y="122"/>
                </a:lnTo>
                <a:lnTo>
                  <a:pt x="96" y="115"/>
                </a:lnTo>
                <a:lnTo>
                  <a:pt x="99" y="111"/>
                </a:lnTo>
                <a:lnTo>
                  <a:pt x="168" y="43"/>
                </a:lnTo>
                <a:lnTo>
                  <a:pt x="207" y="3"/>
                </a:lnTo>
                <a:lnTo>
                  <a:pt x="211" y="0"/>
                </a:lnTo>
                <a:lnTo>
                  <a:pt x="0" y="0"/>
                </a:lnTo>
                <a:lnTo>
                  <a:pt x="0" y="261"/>
                </a:lnTo>
                <a:lnTo>
                  <a:pt x="260" y="261"/>
                </a:lnTo>
                <a:lnTo>
                  <a:pt x="260" y="48"/>
                </a:lnTo>
                <a:lnTo>
                  <a:pt x="257" y="51"/>
                </a:lnTo>
                <a:lnTo>
                  <a:pt x="255" y="51"/>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63">
            <a:extLst>
              <a:ext uri="{FF2B5EF4-FFF2-40B4-BE49-F238E27FC236}">
                <a16:creationId xmlns:a16="http://schemas.microsoft.com/office/drawing/2014/main" id="{DD4B9F64-AE54-4BD1-9768-14E1F14349C8}"/>
              </a:ext>
            </a:extLst>
          </p:cNvPr>
          <p:cNvSpPr>
            <a:spLocks/>
          </p:cNvSpPr>
          <p:nvPr/>
        </p:nvSpPr>
        <p:spPr bwMode="auto">
          <a:xfrm>
            <a:off x="5475288" y="2695576"/>
            <a:ext cx="390525" cy="479425"/>
          </a:xfrm>
          <a:custGeom>
            <a:avLst/>
            <a:gdLst>
              <a:gd name="T0" fmla="*/ 144 w 144"/>
              <a:gd name="T1" fmla="*/ 2 h 176"/>
              <a:gd name="T2" fmla="*/ 139 w 144"/>
              <a:gd name="T3" fmla="*/ 4 h 176"/>
              <a:gd name="T4" fmla="*/ 102 w 144"/>
              <a:gd name="T5" fmla="*/ 9 h 176"/>
              <a:gd name="T6" fmla="*/ 68 w 144"/>
              <a:gd name="T7" fmla="*/ 5 h 176"/>
              <a:gd name="T8" fmla="*/ 35 w 144"/>
              <a:gd name="T9" fmla="*/ 0 h 176"/>
              <a:gd name="T10" fmla="*/ 2 w 144"/>
              <a:gd name="T11" fmla="*/ 6 h 176"/>
              <a:gd name="T12" fmla="*/ 0 w 144"/>
              <a:gd name="T13" fmla="*/ 7 h 176"/>
              <a:gd name="T14" fmla="*/ 0 w 144"/>
              <a:gd name="T15" fmla="*/ 8 h 176"/>
              <a:gd name="T16" fmla="*/ 0 w 144"/>
              <a:gd name="T17" fmla="*/ 98 h 176"/>
              <a:gd name="T18" fmla="*/ 0 w 144"/>
              <a:gd name="T19" fmla="*/ 176 h 176"/>
              <a:gd name="T20" fmla="*/ 8 w 144"/>
              <a:gd name="T21" fmla="*/ 176 h 176"/>
              <a:gd name="T22" fmla="*/ 8 w 144"/>
              <a:gd name="T23" fmla="*/ 100 h 176"/>
              <a:gd name="T24" fmla="*/ 35 w 144"/>
              <a:gd name="T25" fmla="*/ 96 h 176"/>
              <a:gd name="T26" fmla="*/ 67 w 144"/>
              <a:gd name="T27" fmla="*/ 101 h 176"/>
              <a:gd name="T28" fmla="*/ 102 w 144"/>
              <a:gd name="T29" fmla="*/ 105 h 176"/>
              <a:gd name="T30" fmla="*/ 142 w 144"/>
              <a:gd name="T31" fmla="*/ 100 h 176"/>
              <a:gd name="T32" fmla="*/ 144 w 144"/>
              <a:gd name="T33" fmla="*/ 99 h 176"/>
              <a:gd name="T34" fmla="*/ 144 w 144"/>
              <a:gd name="T35" fmla="*/ 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4" h="176">
                <a:moveTo>
                  <a:pt x="144" y="2"/>
                </a:moveTo>
                <a:cubicBezTo>
                  <a:pt x="139" y="4"/>
                  <a:pt x="139" y="4"/>
                  <a:pt x="139" y="4"/>
                </a:cubicBezTo>
                <a:cubicBezTo>
                  <a:pt x="139" y="4"/>
                  <a:pt x="125" y="9"/>
                  <a:pt x="102" y="9"/>
                </a:cubicBezTo>
                <a:cubicBezTo>
                  <a:pt x="90" y="9"/>
                  <a:pt x="79" y="7"/>
                  <a:pt x="68" y="5"/>
                </a:cubicBezTo>
                <a:cubicBezTo>
                  <a:pt x="58" y="2"/>
                  <a:pt x="46" y="0"/>
                  <a:pt x="35" y="0"/>
                </a:cubicBezTo>
                <a:cubicBezTo>
                  <a:pt x="11" y="0"/>
                  <a:pt x="3" y="5"/>
                  <a:pt x="2" y="6"/>
                </a:cubicBezTo>
                <a:cubicBezTo>
                  <a:pt x="0" y="7"/>
                  <a:pt x="0" y="7"/>
                  <a:pt x="0" y="7"/>
                </a:cubicBezTo>
                <a:cubicBezTo>
                  <a:pt x="0" y="8"/>
                  <a:pt x="0" y="8"/>
                  <a:pt x="0" y="8"/>
                </a:cubicBezTo>
                <a:cubicBezTo>
                  <a:pt x="0" y="98"/>
                  <a:pt x="0" y="98"/>
                  <a:pt x="0" y="98"/>
                </a:cubicBezTo>
                <a:cubicBezTo>
                  <a:pt x="0" y="176"/>
                  <a:pt x="0" y="176"/>
                  <a:pt x="0" y="176"/>
                </a:cubicBezTo>
                <a:cubicBezTo>
                  <a:pt x="8" y="176"/>
                  <a:pt x="8" y="176"/>
                  <a:pt x="8" y="176"/>
                </a:cubicBezTo>
                <a:cubicBezTo>
                  <a:pt x="8" y="100"/>
                  <a:pt x="8" y="100"/>
                  <a:pt x="8" y="100"/>
                </a:cubicBezTo>
                <a:cubicBezTo>
                  <a:pt x="12" y="98"/>
                  <a:pt x="19" y="96"/>
                  <a:pt x="35" y="96"/>
                </a:cubicBezTo>
                <a:cubicBezTo>
                  <a:pt x="46" y="96"/>
                  <a:pt x="56" y="98"/>
                  <a:pt x="67" y="101"/>
                </a:cubicBezTo>
                <a:cubicBezTo>
                  <a:pt x="78" y="103"/>
                  <a:pt x="89" y="105"/>
                  <a:pt x="102" y="105"/>
                </a:cubicBezTo>
                <a:cubicBezTo>
                  <a:pt x="126" y="105"/>
                  <a:pt x="141" y="100"/>
                  <a:pt x="142" y="100"/>
                </a:cubicBezTo>
                <a:cubicBezTo>
                  <a:pt x="144" y="99"/>
                  <a:pt x="144" y="99"/>
                  <a:pt x="144" y="99"/>
                </a:cubicBezTo>
                <a:lnTo>
                  <a:pt x="144" y="2"/>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64">
            <a:extLst>
              <a:ext uri="{FF2B5EF4-FFF2-40B4-BE49-F238E27FC236}">
                <a16:creationId xmlns:a16="http://schemas.microsoft.com/office/drawing/2014/main" id="{F32EE5DB-6AEA-42C7-9710-86686BAD863A}"/>
              </a:ext>
            </a:extLst>
          </p:cNvPr>
          <p:cNvSpPr>
            <a:spLocks noEditPoints="1"/>
          </p:cNvSpPr>
          <p:nvPr/>
        </p:nvSpPr>
        <p:spPr bwMode="auto">
          <a:xfrm>
            <a:off x="9278938" y="2663826"/>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60 w 200"/>
              <a:gd name="T11" fmla="*/ 104 h 200"/>
              <a:gd name="T12" fmla="*/ 104 w 200"/>
              <a:gd name="T13" fmla="*/ 104 h 200"/>
              <a:gd name="T14" fmla="*/ 104 w 200"/>
              <a:gd name="T15" fmla="*/ 160 h 200"/>
              <a:gd name="T16" fmla="*/ 96 w 200"/>
              <a:gd name="T17" fmla="*/ 160 h 200"/>
              <a:gd name="T18" fmla="*/ 96 w 200"/>
              <a:gd name="T19" fmla="*/ 104 h 200"/>
              <a:gd name="T20" fmla="*/ 41 w 200"/>
              <a:gd name="T21" fmla="*/ 104 h 200"/>
              <a:gd name="T22" fmla="*/ 41 w 200"/>
              <a:gd name="T23" fmla="*/ 96 h 200"/>
              <a:gd name="T24" fmla="*/ 96 w 200"/>
              <a:gd name="T25" fmla="*/ 96 h 200"/>
              <a:gd name="T26" fmla="*/ 96 w 200"/>
              <a:gd name="T27" fmla="*/ 40 h 200"/>
              <a:gd name="T28" fmla="*/ 104 w 200"/>
              <a:gd name="T29" fmla="*/ 40 h 200"/>
              <a:gd name="T30" fmla="*/ 104 w 200"/>
              <a:gd name="T31" fmla="*/ 96 h 200"/>
              <a:gd name="T32" fmla="*/ 160 w 200"/>
              <a:gd name="T33" fmla="*/ 96 h 200"/>
              <a:gd name="T34" fmla="*/ 160 w 200"/>
              <a:gd name="T35"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60" y="104"/>
                </a:moveTo>
                <a:cubicBezTo>
                  <a:pt x="104" y="104"/>
                  <a:pt x="104" y="104"/>
                  <a:pt x="104" y="104"/>
                </a:cubicBezTo>
                <a:cubicBezTo>
                  <a:pt x="104" y="160"/>
                  <a:pt x="104" y="160"/>
                  <a:pt x="104" y="160"/>
                </a:cubicBezTo>
                <a:cubicBezTo>
                  <a:pt x="96" y="160"/>
                  <a:pt x="96" y="160"/>
                  <a:pt x="96" y="160"/>
                </a:cubicBezTo>
                <a:cubicBezTo>
                  <a:pt x="96" y="104"/>
                  <a:pt x="96" y="104"/>
                  <a:pt x="96" y="104"/>
                </a:cubicBezTo>
                <a:cubicBezTo>
                  <a:pt x="41" y="104"/>
                  <a:pt x="41" y="104"/>
                  <a:pt x="41" y="104"/>
                </a:cubicBezTo>
                <a:cubicBezTo>
                  <a:pt x="41" y="96"/>
                  <a:pt x="41" y="96"/>
                  <a:pt x="41" y="96"/>
                </a:cubicBezTo>
                <a:cubicBezTo>
                  <a:pt x="96" y="96"/>
                  <a:pt x="96" y="96"/>
                  <a:pt x="96" y="96"/>
                </a:cubicBezTo>
                <a:cubicBezTo>
                  <a:pt x="96" y="40"/>
                  <a:pt x="96" y="40"/>
                  <a:pt x="96" y="40"/>
                </a:cubicBezTo>
                <a:cubicBezTo>
                  <a:pt x="104" y="40"/>
                  <a:pt x="104" y="40"/>
                  <a:pt x="104" y="40"/>
                </a:cubicBezTo>
                <a:cubicBezTo>
                  <a:pt x="104" y="96"/>
                  <a:pt x="104" y="96"/>
                  <a:pt x="104" y="96"/>
                </a:cubicBezTo>
                <a:cubicBezTo>
                  <a:pt x="160" y="96"/>
                  <a:pt x="160" y="96"/>
                  <a:pt x="160" y="96"/>
                </a:cubicBezTo>
                <a:lnTo>
                  <a:pt x="160" y="10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65">
            <a:extLst>
              <a:ext uri="{FF2B5EF4-FFF2-40B4-BE49-F238E27FC236}">
                <a16:creationId xmlns:a16="http://schemas.microsoft.com/office/drawing/2014/main" id="{87B8E49B-3395-4827-BD6E-17268E77D45E}"/>
              </a:ext>
            </a:extLst>
          </p:cNvPr>
          <p:cNvSpPr>
            <a:spLocks noEditPoints="1"/>
          </p:cNvSpPr>
          <p:nvPr/>
        </p:nvSpPr>
        <p:spPr bwMode="auto">
          <a:xfrm>
            <a:off x="9278938" y="3646488"/>
            <a:ext cx="542925" cy="546100"/>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52 w 200"/>
              <a:gd name="T11" fmla="*/ 104 h 200"/>
              <a:gd name="T12" fmla="*/ 49 w 200"/>
              <a:gd name="T13" fmla="*/ 104 h 200"/>
              <a:gd name="T14" fmla="*/ 49 w 200"/>
              <a:gd name="T15" fmla="*/ 96 h 200"/>
              <a:gd name="T16" fmla="*/ 152 w 200"/>
              <a:gd name="T17" fmla="*/ 96 h 200"/>
              <a:gd name="T18" fmla="*/ 152 w 200"/>
              <a:gd name="T19" fmla="*/ 10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52" y="104"/>
                </a:moveTo>
                <a:cubicBezTo>
                  <a:pt x="49" y="104"/>
                  <a:pt x="49" y="104"/>
                  <a:pt x="49" y="104"/>
                </a:cubicBezTo>
                <a:cubicBezTo>
                  <a:pt x="49" y="96"/>
                  <a:pt x="49" y="96"/>
                  <a:pt x="49" y="96"/>
                </a:cubicBezTo>
                <a:cubicBezTo>
                  <a:pt x="152" y="96"/>
                  <a:pt x="152" y="96"/>
                  <a:pt x="152" y="96"/>
                </a:cubicBezTo>
                <a:lnTo>
                  <a:pt x="152" y="10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66">
            <a:extLst>
              <a:ext uri="{FF2B5EF4-FFF2-40B4-BE49-F238E27FC236}">
                <a16:creationId xmlns:a16="http://schemas.microsoft.com/office/drawing/2014/main" id="{9E0D611F-B487-46DA-9AA2-56FE73CBE943}"/>
              </a:ext>
            </a:extLst>
          </p:cNvPr>
          <p:cNvSpPr>
            <a:spLocks noEditPoints="1"/>
          </p:cNvSpPr>
          <p:nvPr/>
        </p:nvSpPr>
        <p:spPr bwMode="auto">
          <a:xfrm>
            <a:off x="8301038" y="4627563"/>
            <a:ext cx="542925" cy="544513"/>
          </a:xfrm>
          <a:custGeom>
            <a:avLst/>
            <a:gdLst>
              <a:gd name="T0" fmla="*/ 100 w 200"/>
              <a:gd name="T1" fmla="*/ 0 h 200"/>
              <a:gd name="T2" fmla="*/ 0 w 200"/>
              <a:gd name="T3" fmla="*/ 100 h 200"/>
              <a:gd name="T4" fmla="*/ 100 w 200"/>
              <a:gd name="T5" fmla="*/ 200 h 200"/>
              <a:gd name="T6" fmla="*/ 200 w 200"/>
              <a:gd name="T7" fmla="*/ 100 h 200"/>
              <a:gd name="T8" fmla="*/ 100 w 200"/>
              <a:gd name="T9" fmla="*/ 0 h 200"/>
              <a:gd name="T10" fmla="*/ 101 w 200"/>
              <a:gd name="T11" fmla="*/ 40 h 200"/>
              <a:gd name="T12" fmla="*/ 113 w 200"/>
              <a:gd name="T13" fmla="*/ 52 h 200"/>
              <a:gd name="T14" fmla="*/ 101 w 200"/>
              <a:gd name="T15" fmla="*/ 64 h 200"/>
              <a:gd name="T16" fmla="*/ 89 w 200"/>
              <a:gd name="T17" fmla="*/ 52 h 200"/>
              <a:gd name="T18" fmla="*/ 101 w 200"/>
              <a:gd name="T19" fmla="*/ 40 h 200"/>
              <a:gd name="T20" fmla="*/ 117 w 200"/>
              <a:gd name="T21" fmla="*/ 156 h 200"/>
              <a:gd name="T22" fmla="*/ 85 w 200"/>
              <a:gd name="T23" fmla="*/ 156 h 200"/>
              <a:gd name="T24" fmla="*/ 85 w 200"/>
              <a:gd name="T25" fmla="*/ 148 h 200"/>
              <a:gd name="T26" fmla="*/ 93 w 200"/>
              <a:gd name="T27" fmla="*/ 148 h 200"/>
              <a:gd name="T28" fmla="*/ 93 w 200"/>
              <a:gd name="T29" fmla="*/ 80 h 200"/>
              <a:gd name="T30" fmla="*/ 85 w 200"/>
              <a:gd name="T31" fmla="*/ 80 h 200"/>
              <a:gd name="T32" fmla="*/ 85 w 200"/>
              <a:gd name="T33" fmla="*/ 72 h 200"/>
              <a:gd name="T34" fmla="*/ 109 w 200"/>
              <a:gd name="T35" fmla="*/ 72 h 200"/>
              <a:gd name="T36" fmla="*/ 109 w 200"/>
              <a:gd name="T37" fmla="*/ 75 h 200"/>
              <a:gd name="T38" fmla="*/ 109 w 200"/>
              <a:gd name="T39" fmla="*/ 80 h 200"/>
              <a:gd name="T40" fmla="*/ 109 w 200"/>
              <a:gd name="T41" fmla="*/ 148 h 200"/>
              <a:gd name="T42" fmla="*/ 117 w 200"/>
              <a:gd name="T43" fmla="*/ 148 h 200"/>
              <a:gd name="T44" fmla="*/ 117 w 200"/>
              <a:gd name="T45" fmla="*/ 15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0" h="200">
                <a:moveTo>
                  <a:pt x="100" y="0"/>
                </a:moveTo>
                <a:cubicBezTo>
                  <a:pt x="45" y="0"/>
                  <a:pt x="0" y="45"/>
                  <a:pt x="0" y="100"/>
                </a:cubicBezTo>
                <a:cubicBezTo>
                  <a:pt x="0" y="155"/>
                  <a:pt x="45" y="200"/>
                  <a:pt x="100" y="200"/>
                </a:cubicBezTo>
                <a:cubicBezTo>
                  <a:pt x="156" y="200"/>
                  <a:pt x="200" y="155"/>
                  <a:pt x="200" y="100"/>
                </a:cubicBezTo>
                <a:cubicBezTo>
                  <a:pt x="200" y="45"/>
                  <a:pt x="156" y="0"/>
                  <a:pt x="100" y="0"/>
                </a:cubicBezTo>
                <a:close/>
                <a:moveTo>
                  <a:pt x="101" y="40"/>
                </a:moveTo>
                <a:cubicBezTo>
                  <a:pt x="108" y="40"/>
                  <a:pt x="113" y="45"/>
                  <a:pt x="113" y="52"/>
                </a:cubicBezTo>
                <a:cubicBezTo>
                  <a:pt x="113" y="58"/>
                  <a:pt x="108" y="64"/>
                  <a:pt x="101" y="64"/>
                </a:cubicBezTo>
                <a:cubicBezTo>
                  <a:pt x="94" y="64"/>
                  <a:pt x="89" y="58"/>
                  <a:pt x="89" y="52"/>
                </a:cubicBezTo>
                <a:cubicBezTo>
                  <a:pt x="89" y="45"/>
                  <a:pt x="94" y="40"/>
                  <a:pt x="101" y="40"/>
                </a:cubicBezTo>
                <a:close/>
                <a:moveTo>
                  <a:pt x="117" y="156"/>
                </a:moveTo>
                <a:cubicBezTo>
                  <a:pt x="85" y="156"/>
                  <a:pt x="85" y="156"/>
                  <a:pt x="85" y="156"/>
                </a:cubicBezTo>
                <a:cubicBezTo>
                  <a:pt x="85" y="148"/>
                  <a:pt x="85" y="148"/>
                  <a:pt x="85" y="148"/>
                </a:cubicBezTo>
                <a:cubicBezTo>
                  <a:pt x="93" y="148"/>
                  <a:pt x="93" y="148"/>
                  <a:pt x="93" y="148"/>
                </a:cubicBezTo>
                <a:cubicBezTo>
                  <a:pt x="93" y="80"/>
                  <a:pt x="93" y="80"/>
                  <a:pt x="93" y="80"/>
                </a:cubicBezTo>
                <a:cubicBezTo>
                  <a:pt x="85" y="80"/>
                  <a:pt x="85" y="80"/>
                  <a:pt x="85" y="80"/>
                </a:cubicBezTo>
                <a:cubicBezTo>
                  <a:pt x="85" y="72"/>
                  <a:pt x="85" y="72"/>
                  <a:pt x="85" y="72"/>
                </a:cubicBezTo>
                <a:cubicBezTo>
                  <a:pt x="109" y="72"/>
                  <a:pt x="109" y="72"/>
                  <a:pt x="109" y="72"/>
                </a:cubicBezTo>
                <a:cubicBezTo>
                  <a:pt x="109" y="75"/>
                  <a:pt x="109" y="75"/>
                  <a:pt x="109" y="75"/>
                </a:cubicBezTo>
                <a:cubicBezTo>
                  <a:pt x="109" y="80"/>
                  <a:pt x="109" y="80"/>
                  <a:pt x="109" y="80"/>
                </a:cubicBezTo>
                <a:cubicBezTo>
                  <a:pt x="109" y="148"/>
                  <a:pt x="109" y="148"/>
                  <a:pt x="109" y="148"/>
                </a:cubicBezTo>
                <a:cubicBezTo>
                  <a:pt x="117" y="148"/>
                  <a:pt x="117" y="148"/>
                  <a:pt x="117" y="148"/>
                </a:cubicBezTo>
                <a:lnTo>
                  <a:pt x="117" y="15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67">
            <a:extLst>
              <a:ext uri="{FF2B5EF4-FFF2-40B4-BE49-F238E27FC236}">
                <a16:creationId xmlns:a16="http://schemas.microsoft.com/office/drawing/2014/main" id="{FE431313-9C76-4E55-87B9-A73521BA30DF}"/>
              </a:ext>
            </a:extLst>
          </p:cNvPr>
          <p:cNvSpPr>
            <a:spLocks/>
          </p:cNvSpPr>
          <p:nvPr/>
        </p:nvSpPr>
        <p:spPr bwMode="auto">
          <a:xfrm>
            <a:off x="9282113" y="4692651"/>
            <a:ext cx="542925" cy="414338"/>
          </a:xfrm>
          <a:custGeom>
            <a:avLst/>
            <a:gdLst>
              <a:gd name="T0" fmla="*/ 96 w 200"/>
              <a:gd name="T1" fmla="*/ 40 h 152"/>
              <a:gd name="T2" fmla="*/ 96 w 200"/>
              <a:gd name="T3" fmla="*/ 0 h 152"/>
              <a:gd name="T4" fmla="*/ 0 w 200"/>
              <a:gd name="T5" fmla="*/ 68 h 152"/>
              <a:gd name="T6" fmla="*/ 96 w 200"/>
              <a:gd name="T7" fmla="*/ 136 h 152"/>
              <a:gd name="T8" fmla="*/ 96 w 200"/>
              <a:gd name="T9" fmla="*/ 96 h 152"/>
              <a:gd name="T10" fmla="*/ 200 w 200"/>
              <a:gd name="T11" fmla="*/ 152 h 152"/>
              <a:gd name="T12" fmla="*/ 96 w 200"/>
              <a:gd name="T13" fmla="*/ 40 h 152"/>
            </a:gdLst>
            <a:ahLst/>
            <a:cxnLst>
              <a:cxn ang="0">
                <a:pos x="T0" y="T1"/>
              </a:cxn>
              <a:cxn ang="0">
                <a:pos x="T2" y="T3"/>
              </a:cxn>
              <a:cxn ang="0">
                <a:pos x="T4" y="T5"/>
              </a:cxn>
              <a:cxn ang="0">
                <a:pos x="T6" y="T7"/>
              </a:cxn>
              <a:cxn ang="0">
                <a:pos x="T8" y="T9"/>
              </a:cxn>
              <a:cxn ang="0">
                <a:pos x="T10" y="T11"/>
              </a:cxn>
              <a:cxn ang="0">
                <a:pos x="T12" y="T13"/>
              </a:cxn>
            </a:cxnLst>
            <a:rect l="0" t="0" r="r" b="b"/>
            <a:pathLst>
              <a:path w="200" h="152">
                <a:moveTo>
                  <a:pt x="96" y="40"/>
                </a:moveTo>
                <a:cubicBezTo>
                  <a:pt x="96" y="0"/>
                  <a:pt x="96" y="0"/>
                  <a:pt x="96" y="0"/>
                </a:cubicBezTo>
                <a:cubicBezTo>
                  <a:pt x="0" y="68"/>
                  <a:pt x="0" y="68"/>
                  <a:pt x="0" y="68"/>
                </a:cubicBezTo>
                <a:cubicBezTo>
                  <a:pt x="96" y="136"/>
                  <a:pt x="96" y="136"/>
                  <a:pt x="96" y="136"/>
                </a:cubicBezTo>
                <a:cubicBezTo>
                  <a:pt x="96" y="96"/>
                  <a:pt x="96" y="96"/>
                  <a:pt x="96" y="96"/>
                </a:cubicBezTo>
                <a:cubicBezTo>
                  <a:pt x="134" y="96"/>
                  <a:pt x="170" y="98"/>
                  <a:pt x="200" y="152"/>
                </a:cubicBezTo>
                <a:cubicBezTo>
                  <a:pt x="200" y="118"/>
                  <a:pt x="194" y="41"/>
                  <a:pt x="96" y="4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68">
            <a:extLst>
              <a:ext uri="{FF2B5EF4-FFF2-40B4-BE49-F238E27FC236}">
                <a16:creationId xmlns:a16="http://schemas.microsoft.com/office/drawing/2014/main" id="{C0EA26A5-875C-46B2-9A2E-25AB647CAFE0}"/>
              </a:ext>
            </a:extLst>
          </p:cNvPr>
          <p:cNvSpPr>
            <a:spLocks/>
          </p:cNvSpPr>
          <p:nvPr/>
        </p:nvSpPr>
        <p:spPr bwMode="auto">
          <a:xfrm>
            <a:off x="8301038" y="3744913"/>
            <a:ext cx="542925" cy="98425"/>
          </a:xfrm>
          <a:custGeom>
            <a:avLst/>
            <a:gdLst>
              <a:gd name="T0" fmla="*/ 0 w 200"/>
              <a:gd name="T1" fmla="*/ 0 h 36"/>
              <a:gd name="T2" fmla="*/ 0 w 200"/>
              <a:gd name="T3" fmla="*/ 8 h 36"/>
              <a:gd name="T4" fmla="*/ 6 w 200"/>
              <a:gd name="T5" fmla="*/ 8 h 36"/>
              <a:gd name="T6" fmla="*/ 8 w 200"/>
              <a:gd name="T7" fmla="*/ 24 h 36"/>
              <a:gd name="T8" fmla="*/ 14 w 200"/>
              <a:gd name="T9" fmla="*/ 36 h 36"/>
              <a:gd name="T10" fmla="*/ 187 w 200"/>
              <a:gd name="T11" fmla="*/ 36 h 36"/>
              <a:gd name="T12" fmla="*/ 192 w 200"/>
              <a:gd name="T13" fmla="*/ 24 h 36"/>
              <a:gd name="T14" fmla="*/ 195 w 200"/>
              <a:gd name="T15" fmla="*/ 8 h 36"/>
              <a:gd name="T16" fmla="*/ 200 w 200"/>
              <a:gd name="T17" fmla="*/ 8 h 36"/>
              <a:gd name="T18" fmla="*/ 200 w 200"/>
              <a:gd name="T19" fmla="*/ 0 h 36"/>
              <a:gd name="T20" fmla="*/ 0 w 200"/>
              <a:gd name="T21"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36">
                <a:moveTo>
                  <a:pt x="0" y="0"/>
                </a:moveTo>
                <a:cubicBezTo>
                  <a:pt x="0" y="8"/>
                  <a:pt x="0" y="8"/>
                  <a:pt x="0" y="8"/>
                </a:cubicBezTo>
                <a:cubicBezTo>
                  <a:pt x="6" y="8"/>
                  <a:pt x="6" y="8"/>
                  <a:pt x="6" y="8"/>
                </a:cubicBezTo>
                <a:cubicBezTo>
                  <a:pt x="8" y="24"/>
                  <a:pt x="8" y="24"/>
                  <a:pt x="8" y="24"/>
                </a:cubicBezTo>
                <a:cubicBezTo>
                  <a:pt x="8" y="29"/>
                  <a:pt x="11" y="33"/>
                  <a:pt x="14" y="36"/>
                </a:cubicBezTo>
                <a:cubicBezTo>
                  <a:pt x="187" y="36"/>
                  <a:pt x="187" y="36"/>
                  <a:pt x="187" y="36"/>
                </a:cubicBezTo>
                <a:cubicBezTo>
                  <a:pt x="190" y="33"/>
                  <a:pt x="192" y="29"/>
                  <a:pt x="192" y="24"/>
                </a:cubicBezTo>
                <a:cubicBezTo>
                  <a:pt x="195" y="8"/>
                  <a:pt x="195" y="8"/>
                  <a:pt x="195" y="8"/>
                </a:cubicBezTo>
                <a:cubicBezTo>
                  <a:pt x="200" y="8"/>
                  <a:pt x="200" y="8"/>
                  <a:pt x="200" y="8"/>
                </a:cubicBezTo>
                <a:cubicBezTo>
                  <a:pt x="200" y="0"/>
                  <a:pt x="200" y="0"/>
                  <a:pt x="200" y="0"/>
                </a:cubicBez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69">
            <a:extLst>
              <a:ext uri="{FF2B5EF4-FFF2-40B4-BE49-F238E27FC236}">
                <a16:creationId xmlns:a16="http://schemas.microsoft.com/office/drawing/2014/main" id="{D7648061-0BCF-47D6-B079-AD67C57860B1}"/>
              </a:ext>
            </a:extLst>
          </p:cNvPr>
          <p:cNvSpPr>
            <a:spLocks noEditPoints="1"/>
          </p:cNvSpPr>
          <p:nvPr/>
        </p:nvSpPr>
        <p:spPr bwMode="auto">
          <a:xfrm>
            <a:off x="8351838" y="3865563"/>
            <a:ext cx="442913" cy="250825"/>
          </a:xfrm>
          <a:custGeom>
            <a:avLst/>
            <a:gdLst>
              <a:gd name="T0" fmla="*/ 13 w 163"/>
              <a:gd name="T1" fmla="*/ 77 h 92"/>
              <a:gd name="T2" fmla="*/ 28 w 163"/>
              <a:gd name="T3" fmla="*/ 92 h 92"/>
              <a:gd name="T4" fmla="*/ 135 w 163"/>
              <a:gd name="T5" fmla="*/ 92 h 92"/>
              <a:gd name="T6" fmla="*/ 150 w 163"/>
              <a:gd name="T7" fmla="*/ 77 h 92"/>
              <a:gd name="T8" fmla="*/ 163 w 163"/>
              <a:gd name="T9" fmla="*/ 0 h 92"/>
              <a:gd name="T10" fmla="*/ 0 w 163"/>
              <a:gd name="T11" fmla="*/ 0 h 92"/>
              <a:gd name="T12" fmla="*/ 13 w 163"/>
              <a:gd name="T13" fmla="*/ 77 h 92"/>
              <a:gd name="T14" fmla="*/ 52 w 163"/>
              <a:gd name="T15" fmla="*/ 16 h 92"/>
              <a:gd name="T16" fmla="*/ 57 w 163"/>
              <a:gd name="T17" fmla="*/ 10 h 92"/>
              <a:gd name="T18" fmla="*/ 81 w 163"/>
              <a:gd name="T19" fmla="*/ 34 h 92"/>
              <a:gd name="T20" fmla="*/ 105 w 163"/>
              <a:gd name="T21" fmla="*/ 10 h 92"/>
              <a:gd name="T22" fmla="*/ 111 w 163"/>
              <a:gd name="T23" fmla="*/ 16 h 92"/>
              <a:gd name="T24" fmla="*/ 87 w 163"/>
              <a:gd name="T25" fmla="*/ 40 h 92"/>
              <a:gd name="T26" fmla="*/ 111 w 163"/>
              <a:gd name="T27" fmla="*/ 64 h 92"/>
              <a:gd name="T28" fmla="*/ 106 w 163"/>
              <a:gd name="T29" fmla="*/ 70 h 92"/>
              <a:gd name="T30" fmla="*/ 81 w 163"/>
              <a:gd name="T31" fmla="*/ 45 h 92"/>
              <a:gd name="T32" fmla="*/ 57 w 163"/>
              <a:gd name="T33" fmla="*/ 70 h 92"/>
              <a:gd name="T34" fmla="*/ 52 w 163"/>
              <a:gd name="T35" fmla="*/ 64 h 92"/>
              <a:gd name="T36" fmla="*/ 76 w 163"/>
              <a:gd name="T37" fmla="*/ 40 h 92"/>
              <a:gd name="T38" fmla="*/ 52 w 163"/>
              <a:gd name="T39" fmla="*/ 1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3" h="92">
                <a:moveTo>
                  <a:pt x="13" y="77"/>
                </a:moveTo>
                <a:cubicBezTo>
                  <a:pt x="14" y="85"/>
                  <a:pt x="20" y="92"/>
                  <a:pt x="28" y="92"/>
                </a:cubicBezTo>
                <a:cubicBezTo>
                  <a:pt x="135" y="92"/>
                  <a:pt x="135" y="92"/>
                  <a:pt x="135" y="92"/>
                </a:cubicBezTo>
                <a:cubicBezTo>
                  <a:pt x="143" y="92"/>
                  <a:pt x="148" y="85"/>
                  <a:pt x="150" y="77"/>
                </a:cubicBezTo>
                <a:cubicBezTo>
                  <a:pt x="163" y="0"/>
                  <a:pt x="163" y="0"/>
                  <a:pt x="163" y="0"/>
                </a:cubicBezTo>
                <a:cubicBezTo>
                  <a:pt x="0" y="0"/>
                  <a:pt x="0" y="0"/>
                  <a:pt x="0" y="0"/>
                </a:cubicBezTo>
                <a:lnTo>
                  <a:pt x="13" y="77"/>
                </a:lnTo>
                <a:close/>
                <a:moveTo>
                  <a:pt x="52" y="16"/>
                </a:moveTo>
                <a:cubicBezTo>
                  <a:pt x="57" y="10"/>
                  <a:pt x="57" y="10"/>
                  <a:pt x="57" y="10"/>
                </a:cubicBezTo>
                <a:cubicBezTo>
                  <a:pt x="81" y="34"/>
                  <a:pt x="81" y="34"/>
                  <a:pt x="81" y="34"/>
                </a:cubicBezTo>
                <a:cubicBezTo>
                  <a:pt x="105" y="10"/>
                  <a:pt x="105" y="10"/>
                  <a:pt x="105" y="10"/>
                </a:cubicBezTo>
                <a:cubicBezTo>
                  <a:pt x="111" y="16"/>
                  <a:pt x="111" y="16"/>
                  <a:pt x="111" y="16"/>
                </a:cubicBezTo>
                <a:cubicBezTo>
                  <a:pt x="87" y="40"/>
                  <a:pt x="87" y="40"/>
                  <a:pt x="87" y="40"/>
                </a:cubicBezTo>
                <a:cubicBezTo>
                  <a:pt x="111" y="64"/>
                  <a:pt x="111" y="64"/>
                  <a:pt x="111" y="64"/>
                </a:cubicBezTo>
                <a:cubicBezTo>
                  <a:pt x="106" y="70"/>
                  <a:pt x="106" y="70"/>
                  <a:pt x="106" y="70"/>
                </a:cubicBezTo>
                <a:cubicBezTo>
                  <a:pt x="81" y="45"/>
                  <a:pt x="81" y="45"/>
                  <a:pt x="81" y="45"/>
                </a:cubicBezTo>
                <a:cubicBezTo>
                  <a:pt x="57" y="70"/>
                  <a:pt x="57" y="70"/>
                  <a:pt x="57" y="70"/>
                </a:cubicBezTo>
                <a:cubicBezTo>
                  <a:pt x="52" y="64"/>
                  <a:pt x="52" y="64"/>
                  <a:pt x="52" y="64"/>
                </a:cubicBezTo>
                <a:cubicBezTo>
                  <a:pt x="76" y="40"/>
                  <a:pt x="76" y="40"/>
                  <a:pt x="76" y="40"/>
                </a:cubicBezTo>
                <a:lnTo>
                  <a:pt x="52" y="16"/>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70">
            <a:extLst>
              <a:ext uri="{FF2B5EF4-FFF2-40B4-BE49-F238E27FC236}">
                <a16:creationId xmlns:a16="http://schemas.microsoft.com/office/drawing/2014/main" id="{7BF4C272-9852-4508-A312-E0BC89F51011}"/>
              </a:ext>
            </a:extLst>
          </p:cNvPr>
          <p:cNvSpPr>
            <a:spLocks/>
          </p:cNvSpPr>
          <p:nvPr/>
        </p:nvSpPr>
        <p:spPr bwMode="auto">
          <a:xfrm>
            <a:off x="6345238" y="1717676"/>
            <a:ext cx="542925" cy="501650"/>
          </a:xfrm>
          <a:custGeom>
            <a:avLst/>
            <a:gdLst>
              <a:gd name="T0" fmla="*/ 184 w 200"/>
              <a:gd name="T1" fmla="*/ 0 h 184"/>
              <a:gd name="T2" fmla="*/ 112 w 200"/>
              <a:gd name="T3" fmla="*/ 0 h 184"/>
              <a:gd name="T4" fmla="*/ 104 w 200"/>
              <a:gd name="T5" fmla="*/ 2 h 184"/>
              <a:gd name="T6" fmla="*/ 104 w 200"/>
              <a:gd name="T7" fmla="*/ 160 h 184"/>
              <a:gd name="T8" fmla="*/ 96 w 200"/>
              <a:gd name="T9" fmla="*/ 160 h 184"/>
              <a:gd name="T10" fmla="*/ 96 w 200"/>
              <a:gd name="T11" fmla="*/ 2 h 184"/>
              <a:gd name="T12" fmla="*/ 88 w 200"/>
              <a:gd name="T13" fmla="*/ 0 h 184"/>
              <a:gd name="T14" fmla="*/ 16 w 200"/>
              <a:gd name="T15" fmla="*/ 0 h 184"/>
              <a:gd name="T16" fmla="*/ 0 w 200"/>
              <a:gd name="T17" fmla="*/ 16 h 184"/>
              <a:gd name="T18" fmla="*/ 0 w 200"/>
              <a:gd name="T19" fmla="*/ 152 h 184"/>
              <a:gd name="T20" fmla="*/ 16 w 200"/>
              <a:gd name="T21" fmla="*/ 168 h 184"/>
              <a:gd name="T22" fmla="*/ 88 w 200"/>
              <a:gd name="T23" fmla="*/ 168 h 184"/>
              <a:gd name="T24" fmla="*/ 89 w 200"/>
              <a:gd name="T25" fmla="*/ 168 h 184"/>
              <a:gd name="T26" fmla="*/ 96 w 200"/>
              <a:gd name="T27" fmla="*/ 176 h 184"/>
              <a:gd name="T28" fmla="*/ 96 w 200"/>
              <a:gd name="T29" fmla="*/ 184 h 184"/>
              <a:gd name="T30" fmla="*/ 104 w 200"/>
              <a:gd name="T31" fmla="*/ 184 h 184"/>
              <a:gd name="T32" fmla="*/ 104 w 200"/>
              <a:gd name="T33" fmla="*/ 179 h 184"/>
              <a:gd name="T34" fmla="*/ 105 w 200"/>
              <a:gd name="T35" fmla="*/ 179 h 184"/>
              <a:gd name="T36" fmla="*/ 105 w 200"/>
              <a:gd name="T37" fmla="*/ 176 h 184"/>
              <a:gd name="T38" fmla="*/ 112 w 200"/>
              <a:gd name="T39" fmla="*/ 168 h 184"/>
              <a:gd name="T40" fmla="*/ 112 w 200"/>
              <a:gd name="T41" fmla="*/ 168 h 184"/>
              <a:gd name="T42" fmla="*/ 184 w 200"/>
              <a:gd name="T43" fmla="*/ 168 h 184"/>
              <a:gd name="T44" fmla="*/ 200 w 200"/>
              <a:gd name="T45" fmla="*/ 152 h 184"/>
              <a:gd name="T46" fmla="*/ 200 w 200"/>
              <a:gd name="T47" fmla="*/ 16 h 184"/>
              <a:gd name="T48" fmla="*/ 184 w 200"/>
              <a:gd name="T4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84" y="0"/>
                </a:moveTo>
                <a:cubicBezTo>
                  <a:pt x="112" y="0"/>
                  <a:pt x="112" y="0"/>
                  <a:pt x="112" y="0"/>
                </a:cubicBezTo>
                <a:cubicBezTo>
                  <a:pt x="109" y="0"/>
                  <a:pt x="107" y="1"/>
                  <a:pt x="104" y="2"/>
                </a:cubicBezTo>
                <a:cubicBezTo>
                  <a:pt x="104" y="160"/>
                  <a:pt x="104" y="160"/>
                  <a:pt x="104" y="160"/>
                </a:cubicBezTo>
                <a:cubicBezTo>
                  <a:pt x="96" y="160"/>
                  <a:pt x="96" y="160"/>
                  <a:pt x="96" y="160"/>
                </a:cubicBezTo>
                <a:cubicBezTo>
                  <a:pt x="96" y="2"/>
                  <a:pt x="96" y="2"/>
                  <a:pt x="96" y="2"/>
                </a:cubicBezTo>
                <a:cubicBezTo>
                  <a:pt x="94" y="1"/>
                  <a:pt x="91" y="0"/>
                  <a:pt x="88" y="0"/>
                </a:cubicBezTo>
                <a:cubicBezTo>
                  <a:pt x="16" y="0"/>
                  <a:pt x="16" y="0"/>
                  <a:pt x="16" y="0"/>
                </a:cubicBezTo>
                <a:cubicBezTo>
                  <a:pt x="8" y="0"/>
                  <a:pt x="0" y="7"/>
                  <a:pt x="0" y="16"/>
                </a:cubicBezTo>
                <a:cubicBezTo>
                  <a:pt x="0" y="152"/>
                  <a:pt x="0" y="152"/>
                  <a:pt x="0" y="152"/>
                </a:cubicBezTo>
                <a:cubicBezTo>
                  <a:pt x="0" y="161"/>
                  <a:pt x="8" y="168"/>
                  <a:pt x="16" y="168"/>
                </a:cubicBezTo>
                <a:cubicBezTo>
                  <a:pt x="88" y="168"/>
                  <a:pt x="88" y="168"/>
                  <a:pt x="88" y="168"/>
                </a:cubicBezTo>
                <a:cubicBezTo>
                  <a:pt x="89" y="168"/>
                  <a:pt x="89" y="168"/>
                  <a:pt x="89" y="168"/>
                </a:cubicBezTo>
                <a:cubicBezTo>
                  <a:pt x="93" y="168"/>
                  <a:pt x="96" y="171"/>
                  <a:pt x="96" y="176"/>
                </a:cubicBezTo>
                <a:cubicBezTo>
                  <a:pt x="96" y="184"/>
                  <a:pt x="96" y="184"/>
                  <a:pt x="96" y="184"/>
                </a:cubicBezTo>
                <a:cubicBezTo>
                  <a:pt x="104" y="184"/>
                  <a:pt x="104" y="184"/>
                  <a:pt x="104" y="184"/>
                </a:cubicBezTo>
                <a:cubicBezTo>
                  <a:pt x="104" y="179"/>
                  <a:pt x="104" y="179"/>
                  <a:pt x="104" y="179"/>
                </a:cubicBezTo>
                <a:cubicBezTo>
                  <a:pt x="105" y="179"/>
                  <a:pt x="105" y="179"/>
                  <a:pt x="105" y="179"/>
                </a:cubicBezTo>
                <a:cubicBezTo>
                  <a:pt x="105" y="176"/>
                  <a:pt x="105" y="176"/>
                  <a:pt x="105" y="176"/>
                </a:cubicBezTo>
                <a:cubicBezTo>
                  <a:pt x="105" y="172"/>
                  <a:pt x="108" y="168"/>
                  <a:pt x="112" y="168"/>
                </a:cubicBezTo>
                <a:cubicBezTo>
                  <a:pt x="112" y="168"/>
                  <a:pt x="112" y="168"/>
                  <a:pt x="112" y="168"/>
                </a:cubicBezTo>
                <a:cubicBezTo>
                  <a:pt x="184" y="168"/>
                  <a:pt x="184" y="168"/>
                  <a:pt x="184" y="168"/>
                </a:cubicBezTo>
                <a:cubicBezTo>
                  <a:pt x="193" y="168"/>
                  <a:pt x="200" y="161"/>
                  <a:pt x="200" y="152"/>
                </a:cubicBezTo>
                <a:cubicBezTo>
                  <a:pt x="200" y="16"/>
                  <a:pt x="200" y="16"/>
                  <a:pt x="200" y="16"/>
                </a:cubicBezTo>
                <a:cubicBezTo>
                  <a:pt x="200" y="7"/>
                  <a:pt x="193" y="0"/>
                  <a:pt x="184" y="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4246301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占位符 95" descr="图片包含 天空, 泰迪熊, 熊, 建筑物&#10;&#10;自动生成的说明">
            <a:extLst>
              <a:ext uri="{FF2B5EF4-FFF2-40B4-BE49-F238E27FC236}">
                <a16:creationId xmlns:a16="http://schemas.microsoft.com/office/drawing/2014/main" id="{EE79199E-F6B2-4AB7-AD45-DF9746ABEC7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816" r="18816"/>
          <a:stretch>
            <a:fillRect/>
          </a:stretch>
        </p:blipFill>
        <p:spPr/>
      </p:pic>
      <p:sp>
        <p:nvSpPr>
          <p:cNvPr id="63" name="矩形 62">
            <a:extLst>
              <a:ext uri="{FF2B5EF4-FFF2-40B4-BE49-F238E27FC236}">
                <a16:creationId xmlns:a16="http://schemas.microsoft.com/office/drawing/2014/main" id="{A7DD4836-010D-456E-BBA3-89944340FA4A}"/>
              </a:ext>
            </a:extLst>
          </p:cNvPr>
          <p:cNvSpPr/>
          <p:nvPr/>
        </p:nvSpPr>
        <p:spPr>
          <a:xfrm>
            <a:off x="6275750" y="118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白盒攻击方法论</a:t>
            </a:r>
          </a:p>
        </p:txBody>
      </p:sp>
      <p:grpSp>
        <p:nvGrpSpPr>
          <p:cNvPr id="75" name="组合 74">
            <a:extLst>
              <a:ext uri="{FF2B5EF4-FFF2-40B4-BE49-F238E27FC236}">
                <a16:creationId xmlns:a16="http://schemas.microsoft.com/office/drawing/2014/main" id="{9A01E40F-4D27-46E0-B3C8-ACC612FF8694}"/>
              </a:ext>
            </a:extLst>
          </p:cNvPr>
          <p:cNvGrpSpPr/>
          <p:nvPr/>
        </p:nvGrpSpPr>
        <p:grpSpPr>
          <a:xfrm>
            <a:off x="5345475" y="1180600"/>
            <a:ext cx="720000" cy="720000"/>
            <a:chOff x="5412150" y="1180600"/>
            <a:chExt cx="720000" cy="720000"/>
          </a:xfrm>
        </p:grpSpPr>
        <p:sp>
          <p:nvSpPr>
            <p:cNvPr id="61" name="矩形 60">
              <a:extLst>
                <a:ext uri="{FF2B5EF4-FFF2-40B4-BE49-F238E27FC236}">
                  <a16:creationId xmlns:a16="http://schemas.microsoft.com/office/drawing/2014/main" id="{9F1E9CFB-5705-4342-969C-1BBB6EB698F5}"/>
                </a:ext>
              </a:extLst>
            </p:cNvPr>
            <p:cNvSpPr/>
            <p:nvPr/>
          </p:nvSpPr>
          <p:spPr>
            <a:xfrm>
              <a:off x="5412150" y="118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1</a:t>
              </a:r>
              <a:endParaRPr lang="zh-CN" altLang="en-US" sz="3200" b="1" dirty="0"/>
            </a:p>
          </p:txBody>
        </p:sp>
        <p:sp>
          <p:nvSpPr>
            <p:cNvPr id="64" name="矩形 63">
              <a:extLst>
                <a:ext uri="{FF2B5EF4-FFF2-40B4-BE49-F238E27FC236}">
                  <a16:creationId xmlns:a16="http://schemas.microsoft.com/office/drawing/2014/main" id="{21E43874-40A0-4EC5-9CA2-95CEB3981475}"/>
                </a:ext>
              </a:extLst>
            </p:cNvPr>
            <p:cNvSpPr/>
            <p:nvPr/>
          </p:nvSpPr>
          <p:spPr>
            <a:xfrm>
              <a:off x="5412150" y="181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a:extLst>
              <a:ext uri="{FF2B5EF4-FFF2-40B4-BE49-F238E27FC236}">
                <a16:creationId xmlns:a16="http://schemas.microsoft.com/office/drawing/2014/main" id="{4DFF296D-4CA6-4FC2-8D7B-1BAFF1CF78B8}"/>
              </a:ext>
            </a:extLst>
          </p:cNvPr>
          <p:cNvGrpSpPr/>
          <p:nvPr/>
        </p:nvGrpSpPr>
        <p:grpSpPr>
          <a:xfrm>
            <a:off x="5345475" y="2260600"/>
            <a:ext cx="720000" cy="720000"/>
            <a:chOff x="5412150" y="2260600"/>
            <a:chExt cx="720000" cy="720000"/>
          </a:xfrm>
        </p:grpSpPr>
        <p:sp>
          <p:nvSpPr>
            <p:cNvPr id="58" name="矩形 57">
              <a:extLst>
                <a:ext uri="{FF2B5EF4-FFF2-40B4-BE49-F238E27FC236}">
                  <a16:creationId xmlns:a16="http://schemas.microsoft.com/office/drawing/2014/main" id="{AB4503D4-DDDF-487D-9490-1ED837433D97}"/>
                </a:ext>
              </a:extLst>
            </p:cNvPr>
            <p:cNvSpPr/>
            <p:nvPr/>
          </p:nvSpPr>
          <p:spPr>
            <a:xfrm>
              <a:off x="5412150" y="226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2</a:t>
              </a:r>
              <a:endParaRPr lang="zh-CN" altLang="en-US" sz="3200" b="1" dirty="0"/>
            </a:p>
          </p:txBody>
        </p:sp>
        <p:sp>
          <p:nvSpPr>
            <p:cNvPr id="67" name="矩形 66">
              <a:extLst>
                <a:ext uri="{FF2B5EF4-FFF2-40B4-BE49-F238E27FC236}">
                  <a16:creationId xmlns:a16="http://schemas.microsoft.com/office/drawing/2014/main" id="{7BCC96CB-D24E-491C-9D07-0DA9EADF43B3}"/>
                </a:ext>
              </a:extLst>
            </p:cNvPr>
            <p:cNvSpPr/>
            <p:nvPr/>
          </p:nvSpPr>
          <p:spPr>
            <a:xfrm>
              <a:off x="5412150" y="289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25BB4173-241B-4451-B976-8D9E36EF561C}"/>
              </a:ext>
            </a:extLst>
          </p:cNvPr>
          <p:cNvGrpSpPr/>
          <p:nvPr/>
        </p:nvGrpSpPr>
        <p:grpSpPr>
          <a:xfrm>
            <a:off x="5345475" y="3340600"/>
            <a:ext cx="720000" cy="720000"/>
            <a:chOff x="5412150" y="3340600"/>
            <a:chExt cx="720000" cy="720000"/>
          </a:xfrm>
        </p:grpSpPr>
        <p:sp>
          <p:nvSpPr>
            <p:cNvPr id="60" name="矩形 59">
              <a:extLst>
                <a:ext uri="{FF2B5EF4-FFF2-40B4-BE49-F238E27FC236}">
                  <a16:creationId xmlns:a16="http://schemas.microsoft.com/office/drawing/2014/main" id="{28C5D102-8236-4014-AD75-3828CE0C6A76}"/>
                </a:ext>
              </a:extLst>
            </p:cNvPr>
            <p:cNvSpPr/>
            <p:nvPr/>
          </p:nvSpPr>
          <p:spPr>
            <a:xfrm>
              <a:off x="5412150" y="334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3</a:t>
              </a:r>
              <a:endParaRPr lang="zh-CN" altLang="en-US" sz="3200" b="1" dirty="0"/>
            </a:p>
          </p:txBody>
        </p:sp>
        <p:sp>
          <p:nvSpPr>
            <p:cNvPr id="68" name="矩形 67">
              <a:extLst>
                <a:ext uri="{FF2B5EF4-FFF2-40B4-BE49-F238E27FC236}">
                  <a16:creationId xmlns:a16="http://schemas.microsoft.com/office/drawing/2014/main" id="{2C9C839E-D7E7-40AA-A9F0-25F8AF260049}"/>
                </a:ext>
              </a:extLst>
            </p:cNvPr>
            <p:cNvSpPr/>
            <p:nvPr/>
          </p:nvSpPr>
          <p:spPr>
            <a:xfrm>
              <a:off x="5412150" y="397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20569484-D97A-4612-A3C8-19F561CD404C}"/>
              </a:ext>
            </a:extLst>
          </p:cNvPr>
          <p:cNvGrpSpPr/>
          <p:nvPr/>
        </p:nvGrpSpPr>
        <p:grpSpPr>
          <a:xfrm>
            <a:off x="5345475" y="4420600"/>
            <a:ext cx="720000" cy="720000"/>
            <a:chOff x="5412150" y="4420600"/>
            <a:chExt cx="720000" cy="720000"/>
          </a:xfrm>
        </p:grpSpPr>
        <p:sp>
          <p:nvSpPr>
            <p:cNvPr id="62" name="矩形 61">
              <a:extLst>
                <a:ext uri="{FF2B5EF4-FFF2-40B4-BE49-F238E27FC236}">
                  <a16:creationId xmlns:a16="http://schemas.microsoft.com/office/drawing/2014/main" id="{7FBD8A29-E5D4-4173-8567-41E45DDE9E1C}"/>
                </a:ext>
              </a:extLst>
            </p:cNvPr>
            <p:cNvSpPr/>
            <p:nvPr/>
          </p:nvSpPr>
          <p:spPr>
            <a:xfrm>
              <a:off x="5412150" y="4420600"/>
              <a:ext cx="720000" cy="720000"/>
            </a:xfrm>
            <a:prstGeom prst="rect">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t>4</a:t>
              </a:r>
              <a:endParaRPr lang="zh-CN" altLang="en-US" sz="3200" b="1" dirty="0"/>
            </a:p>
          </p:txBody>
        </p:sp>
        <p:sp>
          <p:nvSpPr>
            <p:cNvPr id="69" name="矩形 68">
              <a:extLst>
                <a:ext uri="{FF2B5EF4-FFF2-40B4-BE49-F238E27FC236}">
                  <a16:creationId xmlns:a16="http://schemas.microsoft.com/office/drawing/2014/main" id="{CC878C90-5C97-4319-A4A9-973F44F684F1}"/>
                </a:ext>
              </a:extLst>
            </p:cNvPr>
            <p:cNvSpPr/>
            <p:nvPr/>
          </p:nvSpPr>
          <p:spPr>
            <a:xfrm>
              <a:off x="5412150" y="5050600"/>
              <a:ext cx="720000" cy="90000"/>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矩形 69">
            <a:extLst>
              <a:ext uri="{FF2B5EF4-FFF2-40B4-BE49-F238E27FC236}">
                <a16:creationId xmlns:a16="http://schemas.microsoft.com/office/drawing/2014/main" id="{6043BFAA-FB50-4303-9785-5DF074A22CF4}"/>
              </a:ext>
            </a:extLst>
          </p:cNvPr>
          <p:cNvSpPr/>
          <p:nvPr/>
        </p:nvSpPr>
        <p:spPr>
          <a:xfrm>
            <a:off x="6275750" y="226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Audio</a:t>
            </a:r>
            <a:r>
              <a:rPr lang="zh-CN" altLang="en-US" sz="2800" b="1" dirty="0">
                <a:solidFill>
                  <a:schemeClr val="accent2"/>
                </a:solidFill>
              </a:rPr>
              <a:t>内部冲突机理</a:t>
            </a:r>
          </a:p>
        </p:txBody>
      </p:sp>
      <p:sp>
        <p:nvSpPr>
          <p:cNvPr id="71" name="矩形 70">
            <a:extLst>
              <a:ext uri="{FF2B5EF4-FFF2-40B4-BE49-F238E27FC236}">
                <a16:creationId xmlns:a16="http://schemas.microsoft.com/office/drawing/2014/main" id="{27B11E5F-E40B-47E0-8FBA-8F6C0035B72A}"/>
              </a:ext>
            </a:extLst>
          </p:cNvPr>
          <p:cNvSpPr/>
          <p:nvPr/>
        </p:nvSpPr>
        <p:spPr>
          <a:xfrm>
            <a:off x="6275750" y="334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accent2"/>
                </a:solidFill>
              </a:rPr>
              <a:t>Prompt-Audio</a:t>
            </a:r>
            <a:r>
              <a:rPr lang="zh-CN" altLang="en-US" sz="2800" b="1" dirty="0">
                <a:solidFill>
                  <a:schemeClr val="accent2"/>
                </a:solidFill>
              </a:rPr>
              <a:t>冲突机理</a:t>
            </a:r>
          </a:p>
        </p:txBody>
      </p:sp>
      <p:sp>
        <p:nvSpPr>
          <p:cNvPr id="72" name="矩形 71">
            <a:extLst>
              <a:ext uri="{FF2B5EF4-FFF2-40B4-BE49-F238E27FC236}">
                <a16:creationId xmlns:a16="http://schemas.microsoft.com/office/drawing/2014/main" id="{48027BF7-8527-4C35-8DDA-D8F9150CE05E}"/>
              </a:ext>
            </a:extLst>
          </p:cNvPr>
          <p:cNvSpPr/>
          <p:nvPr/>
        </p:nvSpPr>
        <p:spPr>
          <a:xfrm>
            <a:off x="6275750" y="4420600"/>
            <a:ext cx="4671650" cy="7200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chemeClr val="accent2"/>
                </a:solidFill>
              </a:rPr>
              <a:t>机理引导攻击优化</a:t>
            </a:r>
          </a:p>
        </p:txBody>
      </p:sp>
    </p:spTree>
    <p:extLst>
      <p:ext uri="{BB962C8B-B14F-4D97-AF65-F5344CB8AC3E}">
        <p14:creationId xmlns:p14="http://schemas.microsoft.com/office/powerpoint/2010/main" val="131732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712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71204DD-7793-44FC-A828-C9F2B4D60A3B}"/>
              </a:ext>
            </a:extLst>
          </p:cNvPr>
          <p:cNvSpPr>
            <a:spLocks noGrp="1"/>
          </p:cNvSpPr>
          <p:nvPr>
            <p:ph type="title"/>
          </p:nvPr>
        </p:nvSpPr>
        <p:spPr/>
        <p:txBody>
          <a:bodyPr/>
          <a:lstStyle/>
          <a:p>
            <a:r>
              <a:rPr lang="zh-CN" altLang="en-US" dirty="0"/>
              <a:t>白盒攻击方法论</a:t>
            </a:r>
          </a:p>
        </p:txBody>
      </p:sp>
      <p:grpSp>
        <p:nvGrpSpPr>
          <p:cNvPr id="10" name="组合 9">
            <a:extLst>
              <a:ext uri="{FF2B5EF4-FFF2-40B4-BE49-F238E27FC236}">
                <a16:creationId xmlns:a16="http://schemas.microsoft.com/office/drawing/2014/main" id="{CB7B36B1-56E4-44EE-BBDE-D347ADEB09C5}"/>
              </a:ext>
            </a:extLst>
          </p:cNvPr>
          <p:cNvGrpSpPr/>
          <p:nvPr/>
        </p:nvGrpSpPr>
        <p:grpSpPr>
          <a:xfrm>
            <a:off x="7988382" y="0"/>
            <a:ext cx="1976273" cy="2061029"/>
            <a:chOff x="8813368" y="0"/>
            <a:chExt cx="2862842" cy="2061029"/>
          </a:xfrm>
        </p:grpSpPr>
        <p:sp>
          <p:nvSpPr>
            <p:cNvPr id="8" name="矩形 7">
              <a:extLst>
                <a:ext uri="{FF2B5EF4-FFF2-40B4-BE49-F238E27FC236}">
                  <a16:creationId xmlns:a16="http://schemas.microsoft.com/office/drawing/2014/main" id="{5C0E49D4-4B4D-4777-AD58-1CFBB4C1AB1D}"/>
                </a:ext>
              </a:extLst>
            </p:cNvPr>
            <p:cNvSpPr/>
            <p:nvPr/>
          </p:nvSpPr>
          <p:spPr>
            <a:xfrm>
              <a:off x="8813368" y="0"/>
              <a:ext cx="2862842" cy="2061029"/>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b="1" dirty="0">
                  <a:solidFill>
                    <a:schemeClr val="accent1"/>
                  </a:solidFill>
                </a:rPr>
                <a:t>01</a:t>
              </a:r>
              <a:endParaRPr lang="zh-CN" altLang="en-US" sz="9600" b="1" dirty="0">
                <a:solidFill>
                  <a:schemeClr val="accent1"/>
                </a:solidFill>
              </a:endParaRPr>
            </a:p>
          </p:txBody>
        </p:sp>
        <p:sp>
          <p:nvSpPr>
            <p:cNvPr id="9" name="矩形 8">
              <a:extLst>
                <a:ext uri="{FF2B5EF4-FFF2-40B4-BE49-F238E27FC236}">
                  <a16:creationId xmlns:a16="http://schemas.microsoft.com/office/drawing/2014/main" id="{2D24F1F2-05CB-495B-8A37-BDCF577956C6}"/>
                </a:ext>
              </a:extLst>
            </p:cNvPr>
            <p:cNvSpPr/>
            <p:nvPr/>
          </p:nvSpPr>
          <p:spPr>
            <a:xfrm rot="16200000">
              <a:off x="10200076" y="584895"/>
              <a:ext cx="90000" cy="286226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7" name="图片占位符 16">
            <a:extLst>
              <a:ext uri="{FF2B5EF4-FFF2-40B4-BE49-F238E27FC236}">
                <a16:creationId xmlns:a16="http://schemas.microsoft.com/office/drawing/2014/main" id="{BE78EE8A-10D3-4230-B386-7D0189CDDF4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6729" r="6729"/>
          <a:stretch>
            <a:fillRect/>
          </a:stretch>
        </p:blipFill>
        <p:spPr/>
      </p:pic>
    </p:spTree>
    <p:extLst>
      <p:ext uri="{BB962C8B-B14F-4D97-AF65-F5344CB8AC3E}">
        <p14:creationId xmlns:p14="http://schemas.microsoft.com/office/powerpoint/2010/main" val="106337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en-US" altLang="zh-CN" dirty="0"/>
              <a:t>1.1 </a:t>
            </a:r>
            <a:r>
              <a:rPr lang="zh-CN" altLang="en-US" dirty="0"/>
              <a:t>研究问题与目标</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8F74F224-48EC-462B-BF6E-875C52DAA32F}"/>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46DCB084-08AF-4AB1-B64F-F8BDCCAD3953}"/>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1126B569-29BD-45FA-B041-68D15E4ECCCD}"/>
              </a:ext>
            </a:extLst>
          </p:cNvPr>
          <p:cNvSpPr txBox="1"/>
          <p:nvPr/>
        </p:nvSpPr>
        <p:spPr>
          <a:xfrm>
            <a:off x="1748868" y="2171302"/>
            <a:ext cx="8694263" cy="3292440"/>
          </a:xfrm>
          <a:prstGeom prst="rect">
            <a:avLst/>
          </a:prstGeom>
          <a:noFill/>
        </p:spPr>
        <p:txBody>
          <a:bodyPr wrap="square" rtlCol="0">
            <a:spAutoFit/>
          </a:bodyPr>
          <a:lstStyle/>
          <a:p>
            <a:pPr marL="285750" indent="-285750">
              <a:buFont typeface="Arial" panose="020B0604020202020204" pitchFamily="34" charset="0"/>
              <a:buChar char="•"/>
            </a:pPr>
            <a:r>
              <a:rPr lang="zh-CN" altLang="en-US" b="1" dirty="0"/>
              <a:t>目标</a:t>
            </a:r>
            <a:r>
              <a:rPr lang="zh-CN" altLang="en-US" dirty="0"/>
              <a:t>：对白盒可访问的语音</a:t>
            </a:r>
            <a:r>
              <a:rPr lang="en-US" altLang="zh-CN" dirty="0"/>
              <a:t>-</a:t>
            </a:r>
            <a:r>
              <a:rPr lang="zh-CN" altLang="en-US" dirty="0"/>
              <a:t>语言多模态模型，在“几乎不破坏语义内容”的前提下，定向让模型输出目标情绪标签（如 </a:t>
            </a:r>
            <a:r>
              <a:rPr lang="en-US" altLang="zh-CN" dirty="0"/>
              <a:t>happy</a:t>
            </a:r>
            <a:r>
              <a:rPr lang="zh-CN" altLang="en-US" dirty="0"/>
              <a:t>）</a:t>
            </a:r>
            <a:endParaRPr lang="en-US" altLang="zh-CN" dirty="0"/>
          </a:p>
          <a:p>
            <a:endParaRPr lang="en-US" altLang="zh-CN" dirty="0"/>
          </a:p>
          <a:p>
            <a:endParaRPr lang="en-US" altLang="zh-CN" dirty="0"/>
          </a:p>
          <a:p>
            <a:endParaRPr lang="zh-CN" altLang="en-US" dirty="0"/>
          </a:p>
          <a:p>
            <a:pPr marL="285750" indent="-285750">
              <a:buFont typeface="Arial" panose="020B0604020202020204" pitchFamily="34" charset="0"/>
              <a:buChar char="•"/>
            </a:pPr>
            <a:r>
              <a:rPr lang="zh-CN" altLang="en-US" b="1" dirty="0"/>
              <a:t>攻击方式</a:t>
            </a:r>
            <a:r>
              <a:rPr lang="zh-CN" altLang="en-US" dirty="0"/>
              <a:t>：只修改输入音频（加入微小扰动），不改模型参数，不改</a:t>
            </a:r>
            <a:r>
              <a:rPr lang="en-US" altLang="zh-CN" dirty="0"/>
              <a:t>prompt</a:t>
            </a:r>
          </a:p>
          <a:p>
            <a:endParaRPr lang="en-US" altLang="zh-CN" dirty="0"/>
          </a:p>
          <a:p>
            <a:endParaRPr lang="en-US" altLang="zh-CN" dirty="0"/>
          </a:p>
          <a:p>
            <a:endParaRPr lang="en-US" altLang="zh-CN" dirty="0"/>
          </a:p>
          <a:p>
            <a:pPr marL="285750" indent="-285750">
              <a:buFont typeface="Arial" panose="020B0604020202020204" pitchFamily="34" charset="0"/>
              <a:buChar char="•"/>
            </a:pPr>
            <a:r>
              <a:rPr lang="zh-CN" altLang="en-US" b="1" dirty="0"/>
              <a:t>输出形式</a:t>
            </a:r>
            <a:r>
              <a:rPr lang="zh-CN" altLang="en-US" dirty="0"/>
              <a:t>：模型在情绪判断</a:t>
            </a:r>
            <a:r>
              <a:rPr lang="en-US" altLang="zh-CN" dirty="0"/>
              <a:t>prompt</a:t>
            </a:r>
            <a:r>
              <a:rPr lang="zh-CN" altLang="en-US" dirty="0"/>
              <a:t>下输出单词情绪标签（</a:t>
            </a:r>
            <a:r>
              <a:rPr lang="en-US" altLang="zh-CN" dirty="0"/>
              <a:t>happy/sad/…</a:t>
            </a:r>
            <a:r>
              <a:rPr lang="zh-CN" altLang="en-US" dirty="0"/>
              <a:t>）</a:t>
            </a:r>
          </a:p>
          <a:p>
            <a:pPr>
              <a:lnSpc>
                <a:spcPct val="130000"/>
              </a:lnSpc>
            </a:pPr>
            <a:endParaRPr lang="zh-CN" altLang="en-US" sz="2400" dirty="0">
              <a:solidFill>
                <a:schemeClr val="tx1">
                  <a:lumMod val="75000"/>
                  <a:lumOff val="25000"/>
                </a:schemeClr>
              </a:solidFill>
            </a:endParaRPr>
          </a:p>
        </p:txBody>
      </p:sp>
      <p:sp>
        <p:nvSpPr>
          <p:cNvPr id="14" name="right-quote-sign_36811">
            <a:extLst>
              <a:ext uri="{FF2B5EF4-FFF2-40B4-BE49-F238E27FC236}">
                <a16:creationId xmlns:a16="http://schemas.microsoft.com/office/drawing/2014/main" id="{BC2F6098-83BC-46CC-A0E4-6184CC43EC59}"/>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75116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7DDC2-2EB3-63A7-62C9-762458BF3393}"/>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27B199A6-0D6F-9700-C7E8-C84EB898CCF8}"/>
              </a:ext>
            </a:extLst>
          </p:cNvPr>
          <p:cNvSpPr>
            <a:spLocks noGrp="1"/>
          </p:cNvSpPr>
          <p:nvPr>
            <p:ph type="body" sz="quarter" idx="11"/>
          </p:nvPr>
        </p:nvSpPr>
        <p:spPr/>
        <p:txBody>
          <a:bodyPr/>
          <a:lstStyle/>
          <a:p>
            <a:r>
              <a:rPr lang="en-US" altLang="zh-CN" dirty="0"/>
              <a:t>1.2 </a:t>
            </a:r>
            <a:r>
              <a:rPr lang="zh-CN" altLang="en-US" dirty="0"/>
              <a:t>模型抽象</a:t>
            </a:r>
          </a:p>
        </p:txBody>
      </p:sp>
      <p:sp>
        <p:nvSpPr>
          <p:cNvPr id="6" name="文本占位符 5">
            <a:extLst>
              <a:ext uri="{FF2B5EF4-FFF2-40B4-BE49-F238E27FC236}">
                <a16:creationId xmlns:a16="http://schemas.microsoft.com/office/drawing/2014/main" id="{C33114B3-FFF7-49EE-3EF5-0E5843EB0A6E}"/>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D11864-57D6-2D90-1D1A-2E2C9167819C}"/>
              </a:ext>
            </a:extLst>
          </p:cNvPr>
          <p:cNvSpPr>
            <a:spLocks noGrp="1"/>
          </p:cNvSpPr>
          <p:nvPr>
            <p:ph type="body" sz="quarter" idx="13"/>
          </p:nvPr>
        </p:nvSpPr>
        <p:spPr/>
        <p:txBody>
          <a:bodyPr/>
          <a:lstStyle/>
          <a:p>
            <a:endParaRPr lang="zh-CN" altLang="en-US"/>
          </a:p>
        </p:txBody>
      </p:sp>
      <p:sp>
        <p:nvSpPr>
          <p:cNvPr id="9" name="矩形: 圆角 8">
            <a:extLst>
              <a:ext uri="{FF2B5EF4-FFF2-40B4-BE49-F238E27FC236}">
                <a16:creationId xmlns:a16="http://schemas.microsoft.com/office/drawing/2014/main" id="{21830E73-22AA-E804-44E9-575C1C8E056E}"/>
              </a:ext>
            </a:extLst>
          </p:cNvPr>
          <p:cNvSpPr/>
          <p:nvPr/>
        </p:nvSpPr>
        <p:spPr>
          <a:xfrm>
            <a:off x="1075351" y="1592263"/>
            <a:ext cx="10071620"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a:extLst>
              <a:ext uri="{FF2B5EF4-FFF2-40B4-BE49-F238E27FC236}">
                <a16:creationId xmlns:a16="http://schemas.microsoft.com/office/drawing/2014/main" id="{E2150C8A-B67C-2AB4-36F5-A8CD9D5B2941}"/>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140E566A-B789-A5C8-AA3E-9ED2CB17A3F0}"/>
                  </a:ext>
                </a:extLst>
              </p:cNvPr>
              <p:cNvSpPr txBox="1"/>
              <p:nvPr/>
            </p:nvSpPr>
            <p:spPr>
              <a:xfrm>
                <a:off x="1748868" y="2171302"/>
                <a:ext cx="8694263" cy="3050066"/>
              </a:xfrm>
              <a:prstGeom prst="rect">
                <a:avLst/>
              </a:prstGeom>
              <a:noFill/>
            </p:spPr>
            <p:txBody>
              <a:bodyPr wrap="square" rtlCol="0">
                <a:spAutoFit/>
              </a:bodyPr>
              <a:lstStyle/>
              <a:p>
                <a:pPr marL="342900" indent="-342900">
                  <a:lnSpc>
                    <a:spcPct val="130000"/>
                  </a:lnSpc>
                  <a:spcBef>
                    <a:spcPts val="1200"/>
                  </a:spcBef>
                  <a:buFont typeface="Arial" panose="020B0604020202020204" pitchFamily="34" charset="0"/>
                  <a:buChar char="•"/>
                </a:pPr>
                <a:r>
                  <a:rPr lang="zh-CN" altLang="en-US" dirty="0"/>
                  <a:t>将模型抽象为条件生成模型： </a:t>
                </a:r>
                <a14:m>
                  <m:oMath xmlns:m="http://schemas.openxmlformats.org/officeDocument/2006/math">
                    <m:sSub>
                      <m:sSubPr>
                        <m:ctrlPr>
                          <a:rPr lang="en-US" altLang="zh-CN" i="1" dirty="0" smtClean="0">
                            <a:latin typeface="Cambria Math" panose="02040503050406030204" pitchFamily="18" charset="0"/>
                          </a:rPr>
                        </m:ctrlPr>
                      </m:sSubPr>
                      <m:e>
                        <m:r>
                          <m:rPr>
                            <m:sty m:val="p"/>
                          </m:rPr>
                          <a:rPr lang="en-US" altLang="zh-CN" b="0" i="1" dirty="0" smtClean="0">
                            <a:latin typeface="Cambria Math" panose="02040503050406030204" pitchFamily="18" charset="0"/>
                          </a:rPr>
                          <m:t>p</m:t>
                        </m:r>
                      </m:e>
                      <m:sub>
                        <m:r>
                          <m:rPr>
                            <m:sty m:val="p"/>
                          </m:rPr>
                          <a:rPr lang="en-US" altLang="zh-CN" i="1" dirty="0">
                            <a:latin typeface="Cambria Math" panose="02040503050406030204" pitchFamily="18" charset="0"/>
                          </a:rPr>
                          <m:t>θ</m:t>
                        </m:r>
                      </m:sub>
                    </m:sSub>
                    <m:r>
                      <a:rPr lang="el-GR"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 | </m:t>
                    </m:r>
                    <m:r>
                      <a:rPr lang="en-US" altLang="zh-CN" i="1" dirty="0">
                        <a:latin typeface="Cambria Math" panose="02040503050406030204" pitchFamily="18" charset="0"/>
                      </a:rPr>
                      <m:t>𝑥</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m:t>
                    </m:r>
                  </m:oMath>
                </a14:m>
              </a:p>
              <a:p>
                <a:pPr marL="342900" indent="-342900">
                  <a:lnSpc>
                    <a:spcPct val="130000"/>
                  </a:lnSpc>
                  <a:spcBef>
                    <a:spcPts val="1200"/>
                  </a:spcBef>
                  <a:buFont typeface="Arial" panose="020B0604020202020204" pitchFamily="34" charset="0"/>
                  <a:buChar char="•"/>
                </a:pPr>
                <a:r>
                  <a:rPr lang="zh-CN" altLang="en-US" dirty="0"/>
                  <a:t>变量含义： </a:t>
                </a:r>
                <a:r>
                  <a:rPr lang="en-US" altLang="zh-CN" dirty="0"/>
                  <a:t>x</a:t>
                </a:r>
                <a:r>
                  <a:rPr lang="zh-CN" altLang="en-US" dirty="0"/>
                  <a:t>：输入语音；</a:t>
                </a:r>
                <a:r>
                  <a:rPr lang="en-US" altLang="zh-CN" dirty="0"/>
                  <a:t>p</a:t>
                </a:r>
                <a:r>
                  <a:rPr lang="zh-CN" altLang="en-US" dirty="0"/>
                  <a:t>：</a:t>
                </a:r>
                <a:r>
                  <a:rPr lang="en-US" altLang="zh-CN" dirty="0"/>
                  <a:t>prompt</a:t>
                </a:r>
                <a:r>
                  <a:rPr lang="zh-CN" altLang="en-US" dirty="0"/>
                  <a:t>（离散、固定）；</a:t>
                </a:r>
                <a:r>
                  <a:rPr lang="en-US" altLang="zh-CN" dirty="0"/>
                  <a:t>y</a:t>
                </a:r>
                <a:r>
                  <a:rPr lang="zh-CN" altLang="en-US" dirty="0"/>
                  <a:t>：生成</a:t>
                </a:r>
                <a:r>
                  <a:rPr lang="en-US" altLang="zh-CN" dirty="0"/>
                  <a:t>token</a:t>
                </a:r>
                <a:r>
                  <a:rPr lang="zh-CN" altLang="en-US" dirty="0"/>
                  <a:t>序列；</a:t>
                </a:r>
                <a:r>
                  <a:rPr lang="en-US" altLang="zh-CN" dirty="0"/>
                  <a:t>θ</a:t>
                </a:r>
                <a:r>
                  <a:rPr lang="zh-CN" altLang="en-US" dirty="0"/>
                  <a:t>：模型参数（固定）</a:t>
                </a:r>
              </a:p>
              <a:p>
                <a:pPr marL="285750" indent="-285750">
                  <a:spcBef>
                    <a:spcPts val="1200"/>
                  </a:spcBef>
                  <a:buFont typeface="Arial" panose="020B0604020202020204" pitchFamily="34" charset="0"/>
                  <a:buChar char="•"/>
                </a:pPr>
                <a:r>
                  <a:rPr lang="zh-CN" altLang="en-US" dirty="0"/>
                  <a:t>内部两步：</a:t>
                </a:r>
              </a:p>
              <a:p>
                <a:pPr marL="800100" lvl="1" indent="-342900">
                  <a:spcBef>
                    <a:spcPts val="1200"/>
                  </a:spcBef>
                  <a:buFont typeface="+mj-lt"/>
                  <a:buAutoNum type="arabicPeriod"/>
                </a:pPr>
                <a:r>
                  <a:rPr lang="zh-CN" altLang="en-US" dirty="0"/>
                  <a:t>音频编码（共享）：</a:t>
                </a:r>
                <a14:m>
                  <m:oMath xmlns:m="http://schemas.openxmlformats.org/officeDocument/2006/math">
                    <m:r>
                      <a:rPr lang="en-US" altLang="zh-CN" i="1" dirty="0" smtClean="0">
                        <a:latin typeface="Cambria Math" panose="02040503050406030204" pitchFamily="18" charset="0"/>
                      </a:rPr>
                      <m:t>h</m:t>
                    </m:r>
                    <m:r>
                      <a:rPr lang="en-US" altLang="zh-CN" i="1" dirty="0" smtClean="0">
                        <a:latin typeface="Cambria Math" panose="02040503050406030204" pitchFamily="18" charset="0"/>
                      </a:rPr>
                      <m:t> = </m:t>
                    </m:r>
                    <m:sSub>
                      <m:sSubPr>
                        <m:ctrlPr>
                          <a:rPr lang="en-US" altLang="zh-CN" i="1" dirty="0" smtClean="0">
                            <a:latin typeface="Cambria Math" panose="02040503050406030204" pitchFamily="18" charset="0"/>
                          </a:rPr>
                        </m:ctrlPr>
                      </m:sSubPr>
                      <m:e>
                        <m:r>
                          <m:rPr>
                            <m:sty m:val="p"/>
                          </m:rPr>
                          <a:rPr lang="en-US" altLang="zh-CN" b="0" i="1" dirty="0" smtClean="0">
                            <a:latin typeface="Cambria Math" panose="02040503050406030204" pitchFamily="18" charset="0"/>
                          </a:rPr>
                          <m:t>f</m:t>
                        </m:r>
                      </m:e>
                      <m:sub>
                        <m:r>
                          <m:rPr>
                            <m:sty m:val="p"/>
                          </m:rPr>
                          <a:rPr lang="en-US" altLang="zh-CN" b="0" i="1" dirty="0" smtClean="0">
                            <a:latin typeface="Cambria Math" panose="02040503050406030204" pitchFamily="18" charset="0"/>
                          </a:rPr>
                          <m:t>audio</m:t>
                        </m:r>
                      </m:sub>
                    </m:sSub>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oMath>
                </a14:m>
                <a:endParaRPr lang="en-US" altLang="zh-CN" dirty="0"/>
              </a:p>
              <a:p>
                <a:pPr marL="800100" lvl="1" indent="-342900">
                  <a:spcBef>
                    <a:spcPts val="1200"/>
                  </a:spcBef>
                  <a:buFont typeface="+mj-lt"/>
                  <a:buAutoNum type="arabicPeriod"/>
                </a:pPr>
                <a:r>
                  <a:rPr lang="zh-CN" altLang="en-US" dirty="0"/>
                  <a:t>条件生成（依赖</a:t>
                </a:r>
                <a:r>
                  <a:rPr lang="en-US" altLang="zh-CN" dirty="0"/>
                  <a:t>prompt</a:t>
                </a:r>
                <a:r>
                  <a:rPr lang="zh-CN" altLang="en-US" dirty="0"/>
                  <a:t>）：</a:t>
                </a:r>
                <a14:m>
                  <m:oMath xmlns:m="http://schemas.openxmlformats.org/officeDocument/2006/math">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p</m:t>
                        </m:r>
                      </m:e>
                      <m:sub>
                        <m:r>
                          <m:rPr>
                            <m:sty m:val="p"/>
                          </m:rPr>
                          <a:rPr lang="en-US" altLang="zh-CN" i="1" dirty="0">
                            <a:latin typeface="Cambria Math" panose="02040503050406030204" pitchFamily="18" charset="0"/>
                          </a:rPr>
                          <m:t>θ</m:t>
                        </m:r>
                      </m:sub>
                    </m:sSub>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 | </m:t>
                    </m:r>
                    <m:r>
                      <a:rPr lang="en-US" altLang="zh-CN" i="1" dirty="0">
                        <a:latin typeface="Cambria Math" panose="02040503050406030204" pitchFamily="18" charset="0"/>
                      </a:rPr>
                      <m:t>𝑥</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 =</m:t>
                    </m:r>
                    <m:sSub>
                      <m:sSubPr>
                        <m:ctrlPr>
                          <a:rPr lang="en-US" altLang="zh-CN" i="1" dirty="0">
                            <a:latin typeface="Cambria Math" panose="02040503050406030204" pitchFamily="18" charset="0"/>
                          </a:rPr>
                        </m:ctrlPr>
                      </m:sSubPr>
                      <m:e>
                        <m:r>
                          <m:rPr>
                            <m:sty m:val="p"/>
                          </m:rPr>
                          <a:rPr lang="en-US" altLang="zh-CN" i="1" dirty="0">
                            <a:latin typeface="Cambria Math" panose="02040503050406030204" pitchFamily="18" charset="0"/>
                          </a:rPr>
                          <m:t>p</m:t>
                        </m:r>
                      </m:e>
                      <m:sub>
                        <m:r>
                          <m:rPr>
                            <m:sty m:val="p"/>
                          </m:rPr>
                          <a:rPr lang="en-US" altLang="zh-CN" i="1" dirty="0">
                            <a:latin typeface="Cambria Math" panose="02040503050406030204" pitchFamily="18" charset="0"/>
                          </a:rPr>
                          <m:t>θ</m:t>
                        </m:r>
                      </m:sub>
                    </m:sSub>
                    <m:r>
                      <a:rPr lang="en-US" altLang="zh-CN" i="1" dirty="0">
                        <a:latin typeface="Cambria Math" panose="02040503050406030204" pitchFamily="18" charset="0"/>
                      </a:rPr>
                      <m:t>(</m:t>
                    </m:r>
                    <m:r>
                      <a:rPr lang="en-US" altLang="zh-CN" i="1" dirty="0">
                        <a:latin typeface="Cambria Math" panose="02040503050406030204" pitchFamily="18" charset="0"/>
                      </a:rPr>
                      <m:t>𝑦</m:t>
                    </m:r>
                    <m:r>
                      <a:rPr lang="en-US" altLang="zh-CN" i="1" dirty="0">
                        <a:latin typeface="Cambria Math" panose="02040503050406030204" pitchFamily="18" charset="0"/>
                      </a:rPr>
                      <m:t> | </m:t>
                    </m:r>
                    <m:r>
                      <a:rPr lang="en-US" altLang="zh-CN" i="1" dirty="0">
                        <a:latin typeface="Cambria Math" panose="02040503050406030204" pitchFamily="18" charset="0"/>
                      </a:rPr>
                      <m:t>h</m:t>
                    </m:r>
                    <m:r>
                      <a:rPr lang="en-US" altLang="zh-CN" i="1" dirty="0">
                        <a:latin typeface="Cambria Math" panose="02040503050406030204" pitchFamily="18" charset="0"/>
                      </a:rPr>
                      <m:t>, </m:t>
                    </m:r>
                    <m:r>
                      <a:rPr lang="en-US" altLang="zh-CN" i="1" dirty="0">
                        <a:latin typeface="Cambria Math" panose="02040503050406030204" pitchFamily="18" charset="0"/>
                      </a:rPr>
                      <m:t>𝑝</m:t>
                    </m:r>
                    <m:r>
                      <a:rPr lang="en-US" altLang="zh-CN" i="1" dirty="0">
                        <a:latin typeface="Cambria Math" panose="02040503050406030204" pitchFamily="18" charset="0"/>
                      </a:rPr>
                      <m:t>)</m:t>
                    </m:r>
                  </m:oMath>
                </a14:m>
              </a:p>
              <a:p>
                <a:pPr marL="285750" indent="-285750">
                  <a:spcBef>
                    <a:spcPts val="1200"/>
                  </a:spcBef>
                  <a:buFont typeface="Arial" panose="020B0604020202020204" pitchFamily="34" charset="0"/>
                  <a:buChar char="•"/>
                </a:pPr>
                <a:r>
                  <a:rPr lang="zh-CN" altLang="en-US" dirty="0"/>
                  <a:t>关键结构事实：同一音频 </a:t>
                </a:r>
                <a:r>
                  <a:rPr lang="en-US" altLang="zh-CN" dirty="0"/>
                  <a:t>x </a:t>
                </a:r>
                <a:r>
                  <a:rPr lang="zh-CN" altLang="en-US" dirty="0"/>
                  <a:t>在不同</a:t>
                </a:r>
                <a:r>
                  <a:rPr lang="en-US" altLang="zh-CN" dirty="0"/>
                  <a:t>prompt</a:t>
                </a:r>
                <a:r>
                  <a:rPr lang="zh-CN" altLang="en-US" dirty="0"/>
                  <a:t>下使用同一个音频表示 </a:t>
                </a:r>
                <a:r>
                  <a:rPr lang="en-US" altLang="zh-CN" dirty="0"/>
                  <a:t>h</a:t>
                </a:r>
                <a:endParaRPr lang="zh-CN" altLang="en-US" sz="2400" dirty="0">
                  <a:solidFill>
                    <a:schemeClr val="tx1">
                      <a:lumMod val="75000"/>
                      <a:lumOff val="25000"/>
                    </a:schemeClr>
                  </a:solidFill>
                </a:endParaRPr>
              </a:p>
            </p:txBody>
          </p:sp>
        </mc:Choice>
        <mc:Fallback>
          <p:sp>
            <p:nvSpPr>
              <p:cNvPr id="3" name="文本框 2">
                <a:extLst>
                  <a:ext uri="{FF2B5EF4-FFF2-40B4-BE49-F238E27FC236}">
                    <a16:creationId xmlns:a16="http://schemas.microsoft.com/office/drawing/2014/main" id="{140E566A-B789-A5C8-AA3E-9ED2CB17A3F0}"/>
                  </a:ext>
                </a:extLst>
              </p:cNvPr>
              <p:cNvSpPr txBox="1">
                <a:spLocks noRot="1" noChangeAspect="1" noMove="1" noResize="1" noEditPoints="1" noAdjustHandles="1" noChangeArrowheads="1" noChangeShapeType="1" noTextEdit="1"/>
              </p:cNvSpPr>
              <p:nvPr/>
            </p:nvSpPr>
            <p:spPr>
              <a:xfrm>
                <a:off x="1748868" y="2171302"/>
                <a:ext cx="8694263" cy="3050066"/>
              </a:xfrm>
              <a:prstGeom prst="rect">
                <a:avLst/>
              </a:prstGeom>
              <a:blipFill>
                <a:blip r:embed="rId2"/>
                <a:stretch>
                  <a:fillRect l="-491" b="-2196"/>
                </a:stretch>
              </a:blipFill>
            </p:spPr>
            <p:txBody>
              <a:bodyPr/>
              <a:lstStyle/>
              <a:p>
                <a:r>
                  <a:rPr lang="zh-CN" altLang="en-US">
                    <a:noFill/>
                  </a:rPr>
                  <a:t> </a:t>
                </a:r>
              </a:p>
            </p:txBody>
          </p:sp>
        </mc:Fallback>
      </mc:AlternateContent>
      <p:sp>
        <p:nvSpPr>
          <p:cNvPr id="14" name="right-quote-sign_36811">
            <a:extLst>
              <a:ext uri="{FF2B5EF4-FFF2-40B4-BE49-F238E27FC236}">
                <a16:creationId xmlns:a16="http://schemas.microsoft.com/office/drawing/2014/main" id="{94AF6E2B-BC21-5D32-1A1E-B345451D911D}"/>
              </a:ext>
            </a:extLst>
          </p:cNvPr>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64867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AAA15C42-8B53-449A-A911-2686C82E9037}"/>
              </a:ext>
            </a:extLst>
          </p:cNvPr>
          <p:cNvSpPr/>
          <p:nvPr/>
        </p:nvSpPr>
        <p:spPr>
          <a:xfrm>
            <a:off x="627600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纯文字版式二</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1075351" y="1592263"/>
            <a:ext cx="4868249" cy="398122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A2554932-8329-4222-B054-D6EC7036375E}"/>
              </a:ext>
            </a:extLst>
          </p:cNvPr>
          <p:cNvSpPr txBox="1"/>
          <p:nvPr/>
        </p:nvSpPr>
        <p:spPr>
          <a:xfrm>
            <a:off x="1725143"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p>
        </p:txBody>
      </p:sp>
      <p:sp>
        <p:nvSpPr>
          <p:cNvPr id="15" name="文本框 14">
            <a:extLst>
              <a:ext uri="{FF2B5EF4-FFF2-40B4-BE49-F238E27FC236}">
                <a16:creationId xmlns:a16="http://schemas.microsoft.com/office/drawing/2014/main" id="{DA800403-78E5-457E-995C-6E55E2040E71}"/>
              </a:ext>
            </a:extLst>
          </p:cNvPr>
          <p:cNvSpPr txBox="1"/>
          <p:nvPr/>
        </p:nvSpPr>
        <p:spPr>
          <a:xfrm>
            <a:off x="6762821" y="2235200"/>
            <a:ext cx="389460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p>
        </p:txBody>
      </p:sp>
      <p:sp>
        <p:nvSpPr>
          <p:cNvPr id="16" name="平行四边形 15">
            <a:extLst>
              <a:ext uri="{FF2B5EF4-FFF2-40B4-BE49-F238E27FC236}">
                <a16:creationId xmlns:a16="http://schemas.microsoft.com/office/drawing/2014/main" id="{671FE447-1135-43CF-B090-5E3386D7438C}"/>
              </a:ext>
            </a:extLst>
          </p:cNvPr>
          <p:cNvSpPr/>
          <p:nvPr/>
        </p:nvSpPr>
        <p:spPr>
          <a:xfrm>
            <a:off x="6391047"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right-quote-sign_36811">
            <a:extLst>
              <a:ext uri="{FF2B5EF4-FFF2-40B4-BE49-F238E27FC236}">
                <a16:creationId xmlns:a16="http://schemas.microsoft.com/office/drawing/2014/main" id="{C140415A-D6BA-48C6-9E63-FB0DD4AAD1FB}"/>
              </a:ext>
            </a:extLst>
          </p:cNvPr>
          <p:cNvSpPr>
            <a:spLocks noChangeAspect="1"/>
          </p:cNvSpPr>
          <p:nvPr/>
        </p:nvSpPr>
        <p:spPr bwMode="auto">
          <a:xfrm>
            <a:off x="10834246"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12" name="right-quote-sign_36811">
            <a:extLst>
              <a:ext uri="{FF2B5EF4-FFF2-40B4-BE49-F238E27FC236}">
                <a16:creationId xmlns:a16="http://schemas.microsoft.com/office/drawing/2014/main" id="{24235A02-8E3C-4B4F-99B0-490E3FF57A0F}"/>
              </a:ext>
            </a:extLst>
          </p:cNvPr>
          <p:cNvSpPr>
            <a:spLocks noChangeAspect="1"/>
          </p:cNvSpPr>
          <p:nvPr/>
        </p:nvSpPr>
        <p:spPr bwMode="auto">
          <a:xfrm>
            <a:off x="5629577"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875255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纯文字版式三</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7" name="矩形: 圆角 6">
            <a:extLst>
              <a:ext uri="{FF2B5EF4-FFF2-40B4-BE49-F238E27FC236}">
                <a16:creationId xmlns:a16="http://schemas.microsoft.com/office/drawing/2014/main" id="{3AC02E08-0F11-418D-84E1-0EC96006BA9C}"/>
              </a:ext>
            </a:extLst>
          </p:cNvPr>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a:extLst>
              <a:ext uri="{FF2B5EF4-FFF2-40B4-BE49-F238E27FC236}">
                <a16:creationId xmlns:a16="http://schemas.microsoft.com/office/drawing/2014/main" id="{6E57E44E-7BFD-4EC9-9432-9C3641C7BD98}"/>
              </a:ext>
            </a:extLst>
          </p:cNvPr>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B464D2D0-E11C-4C77-B1E3-8AB2B39435A8}"/>
              </a:ext>
            </a:extLst>
          </p:cNvPr>
          <p:cNvSpPr txBox="1"/>
          <p:nvPr/>
        </p:nvSpPr>
        <p:spPr>
          <a:xfrm>
            <a:off x="44742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p>
        </p:txBody>
      </p:sp>
      <p:sp>
        <p:nvSpPr>
          <p:cNvPr id="24" name="矩形: 圆角 23">
            <a:extLst>
              <a:ext uri="{FF2B5EF4-FFF2-40B4-BE49-F238E27FC236}">
                <a16:creationId xmlns:a16="http://schemas.microsoft.com/office/drawing/2014/main" id="{600BA6BA-33E4-4B89-9974-8AC2031EEF52}"/>
              </a:ext>
            </a:extLst>
          </p:cNvPr>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a:extLst>
              <a:ext uri="{FF2B5EF4-FFF2-40B4-BE49-F238E27FC236}">
                <a16:creationId xmlns:a16="http://schemas.microsoft.com/office/drawing/2014/main" id="{6B0785F9-B2CB-4BE3-8002-334F3B573CA9}"/>
              </a:ext>
            </a:extLst>
          </p:cNvPr>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a:extLst>
              <a:ext uri="{FF2B5EF4-FFF2-40B4-BE49-F238E27FC236}">
                <a16:creationId xmlns:a16="http://schemas.microsoft.com/office/drawing/2014/main" id="{AA8EBAE2-9583-4857-9A4B-91E0E4CBCD1D}"/>
              </a:ext>
            </a:extLst>
          </p:cNvPr>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a:extLst>
              <a:ext uri="{FF2B5EF4-FFF2-40B4-BE49-F238E27FC236}">
                <a16:creationId xmlns:a16="http://schemas.microsoft.com/office/drawing/2014/main" id="{1694BED6-84B2-424C-A5BB-192C25A22A1B}"/>
              </a:ext>
            </a:extLst>
          </p:cNvPr>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BC18C375-85C7-4EDC-A9EC-4D6BDA947A6C}"/>
              </a:ext>
            </a:extLst>
          </p:cNvPr>
          <p:cNvSpPr txBox="1"/>
          <p:nvPr/>
        </p:nvSpPr>
        <p:spPr>
          <a:xfrm>
            <a:off x="4410871"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2</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p>
        </p:txBody>
      </p:sp>
      <p:sp>
        <p:nvSpPr>
          <p:cNvPr id="29" name="文本框 28">
            <a:extLst>
              <a:ext uri="{FF2B5EF4-FFF2-40B4-BE49-F238E27FC236}">
                <a16:creationId xmlns:a16="http://schemas.microsoft.com/office/drawing/2014/main" id="{0D13055D-32CB-42E4-9CE0-4A29D0AAC0F1}"/>
              </a:ext>
            </a:extLst>
          </p:cNvPr>
          <p:cNvSpPr txBox="1"/>
          <p:nvPr/>
        </p:nvSpPr>
        <p:spPr>
          <a:xfrm>
            <a:off x="8327534" y="2096529"/>
            <a:ext cx="3495925" cy="300569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3</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p>
        </p:txBody>
      </p:sp>
      <p:sp>
        <p:nvSpPr>
          <p:cNvPr id="30" name="right-quote-sign_36811">
            <a:extLst>
              <a:ext uri="{FF2B5EF4-FFF2-40B4-BE49-F238E27FC236}">
                <a16:creationId xmlns:a16="http://schemas.microsoft.com/office/drawing/2014/main" id="{C304BC78-635D-4B9D-B698-2A60E9873480}"/>
              </a:ext>
            </a:extLst>
          </p:cNvPr>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2" name="right-quote-sign_36811">
            <a:extLst>
              <a:ext uri="{FF2B5EF4-FFF2-40B4-BE49-F238E27FC236}">
                <a16:creationId xmlns:a16="http://schemas.microsoft.com/office/drawing/2014/main" id="{2DB4D820-43FD-4B27-BAF2-D7967A8DBCEE}"/>
              </a:ext>
            </a:extLst>
          </p:cNvPr>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33" name="right-quote-sign_36811">
            <a:extLst>
              <a:ext uri="{FF2B5EF4-FFF2-40B4-BE49-F238E27FC236}">
                <a16:creationId xmlns:a16="http://schemas.microsoft.com/office/drawing/2014/main" id="{4D772AA8-FB2E-4339-91A5-414CE986B96D}"/>
              </a:ext>
            </a:extLst>
          </p:cNvPr>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2699042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A36A63-6407-45DB-8AF3-FC0B12FAC7F5}"/>
              </a:ext>
            </a:extLst>
          </p:cNvPr>
          <p:cNvSpPr>
            <a:spLocks noGrp="1"/>
          </p:cNvSpPr>
          <p:nvPr>
            <p:ph type="body" sz="quarter" idx="11"/>
          </p:nvPr>
        </p:nvSpPr>
        <p:spPr/>
        <p:txBody>
          <a:bodyPr/>
          <a:lstStyle/>
          <a:p>
            <a:r>
              <a:rPr lang="zh-CN" altLang="en-US" dirty="0"/>
              <a:t>纯文字版式四</a:t>
            </a:r>
          </a:p>
        </p:txBody>
      </p:sp>
      <p:sp>
        <p:nvSpPr>
          <p:cNvPr id="3" name="文本占位符 2">
            <a:extLst>
              <a:ext uri="{FF2B5EF4-FFF2-40B4-BE49-F238E27FC236}">
                <a16:creationId xmlns:a16="http://schemas.microsoft.com/office/drawing/2014/main" id="{520037CA-5133-4503-AFF7-C411429ED8B8}"/>
              </a:ext>
            </a:extLst>
          </p:cNvPr>
          <p:cNvSpPr>
            <a:spLocks noGrp="1"/>
          </p:cNvSpPr>
          <p:nvPr>
            <p:ph type="body" sz="quarter" idx="12"/>
          </p:nvPr>
        </p:nvSpPr>
        <p:spPr/>
        <p:txBody>
          <a:bodyPr/>
          <a:lstStyle/>
          <a:p>
            <a:endParaRPr lang="zh-CN" altLang="en-US"/>
          </a:p>
        </p:txBody>
      </p:sp>
      <p:sp>
        <p:nvSpPr>
          <p:cNvPr id="4" name="文本占位符 3">
            <a:extLst>
              <a:ext uri="{FF2B5EF4-FFF2-40B4-BE49-F238E27FC236}">
                <a16:creationId xmlns:a16="http://schemas.microsoft.com/office/drawing/2014/main" id="{9F4514A2-C7E6-4781-8BA1-F0396B88DEA9}"/>
              </a:ext>
            </a:extLst>
          </p:cNvPr>
          <p:cNvSpPr>
            <a:spLocks noGrp="1"/>
          </p:cNvSpPr>
          <p:nvPr>
            <p:ph type="body" sz="quarter" idx="13"/>
          </p:nvPr>
        </p:nvSpPr>
        <p:spPr/>
        <p:txBody>
          <a:bodyPr/>
          <a:lstStyle/>
          <a:p>
            <a:endParaRPr lang="zh-CN" altLang="en-US"/>
          </a:p>
        </p:txBody>
      </p:sp>
      <p:sp>
        <p:nvSpPr>
          <p:cNvPr id="14" name="任意多边形: 形状 13">
            <a:extLst>
              <a:ext uri="{FF2B5EF4-FFF2-40B4-BE49-F238E27FC236}">
                <a16:creationId xmlns:a16="http://schemas.microsoft.com/office/drawing/2014/main" id="{2B7D0559-ECA8-4AEB-89AB-D57AF550F33F}"/>
              </a:ext>
            </a:extLst>
          </p:cNvPr>
          <p:cNvSpPr/>
          <p:nvPr/>
        </p:nvSpPr>
        <p:spPr>
          <a:xfrm>
            <a:off x="1550272"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1" name="平行四边形 30">
            <a:extLst>
              <a:ext uri="{FF2B5EF4-FFF2-40B4-BE49-F238E27FC236}">
                <a16:creationId xmlns:a16="http://schemas.microsoft.com/office/drawing/2014/main" id="{87182656-C820-45AC-9E3C-F000E9E0A7BB}"/>
              </a:ext>
            </a:extLst>
          </p:cNvPr>
          <p:cNvSpPr/>
          <p:nvPr/>
        </p:nvSpPr>
        <p:spPr>
          <a:xfrm>
            <a:off x="1711613"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任意多边形: 形状 31">
            <a:extLst>
              <a:ext uri="{FF2B5EF4-FFF2-40B4-BE49-F238E27FC236}">
                <a16:creationId xmlns:a16="http://schemas.microsoft.com/office/drawing/2014/main" id="{1CE89FCA-E427-44C1-98A2-C7413EE3DC0B}"/>
              </a:ext>
            </a:extLst>
          </p:cNvPr>
          <p:cNvSpPr/>
          <p:nvPr/>
        </p:nvSpPr>
        <p:spPr>
          <a:xfrm>
            <a:off x="6426200" y="1415772"/>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3" name="平行四边形 32">
            <a:extLst>
              <a:ext uri="{FF2B5EF4-FFF2-40B4-BE49-F238E27FC236}">
                <a16:creationId xmlns:a16="http://schemas.microsoft.com/office/drawing/2014/main" id="{594ECEA2-7BAB-4D44-A622-4276D9232F29}"/>
              </a:ext>
            </a:extLst>
          </p:cNvPr>
          <p:cNvSpPr/>
          <p:nvPr/>
        </p:nvSpPr>
        <p:spPr>
          <a:xfrm>
            <a:off x="6587541" y="15696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任意多边形: 形状 33">
            <a:extLst>
              <a:ext uri="{FF2B5EF4-FFF2-40B4-BE49-F238E27FC236}">
                <a16:creationId xmlns:a16="http://schemas.microsoft.com/office/drawing/2014/main" id="{98CBC569-B732-4A19-A18B-FE8A87E110EB}"/>
              </a:ext>
            </a:extLst>
          </p:cNvPr>
          <p:cNvSpPr/>
          <p:nvPr/>
        </p:nvSpPr>
        <p:spPr>
          <a:xfrm>
            <a:off x="6426200"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5" name="平行四边形 34">
            <a:extLst>
              <a:ext uri="{FF2B5EF4-FFF2-40B4-BE49-F238E27FC236}">
                <a16:creationId xmlns:a16="http://schemas.microsoft.com/office/drawing/2014/main" id="{F62BC72C-4193-4B2D-B15F-76A87F983F55}"/>
              </a:ext>
            </a:extLst>
          </p:cNvPr>
          <p:cNvSpPr/>
          <p:nvPr/>
        </p:nvSpPr>
        <p:spPr>
          <a:xfrm>
            <a:off x="6587541"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任意多边形: 形状 35">
            <a:extLst>
              <a:ext uri="{FF2B5EF4-FFF2-40B4-BE49-F238E27FC236}">
                <a16:creationId xmlns:a16="http://schemas.microsoft.com/office/drawing/2014/main" id="{4FBB9206-CEC9-4DAB-AB4A-DC8E3C93E2BA}"/>
              </a:ext>
            </a:extLst>
          </p:cNvPr>
          <p:cNvSpPr/>
          <p:nvPr/>
        </p:nvSpPr>
        <p:spPr>
          <a:xfrm>
            <a:off x="1550272" y="4024174"/>
            <a:ext cx="4261337" cy="2059545"/>
          </a:xfrm>
          <a:custGeom>
            <a:avLst/>
            <a:gdLst>
              <a:gd name="connsiteX0" fmla="*/ 0 w 4261337"/>
              <a:gd name="connsiteY0" fmla="*/ 0 h 1741598"/>
              <a:gd name="connsiteX1" fmla="*/ 4261337 w 4261337"/>
              <a:gd name="connsiteY1" fmla="*/ 0 h 1741598"/>
              <a:gd name="connsiteX2" fmla="*/ 4261337 w 4261337"/>
              <a:gd name="connsiteY2" fmla="*/ 1741598 h 1741598"/>
              <a:gd name="connsiteX3" fmla="*/ 0 w 4261337"/>
              <a:gd name="connsiteY3" fmla="*/ 1741598 h 1741598"/>
            </a:gdLst>
            <a:ahLst/>
            <a:cxnLst>
              <a:cxn ang="0">
                <a:pos x="connsiteX0" y="connsiteY0"/>
              </a:cxn>
              <a:cxn ang="0">
                <a:pos x="connsiteX1" y="connsiteY1"/>
              </a:cxn>
              <a:cxn ang="0">
                <a:pos x="connsiteX2" y="connsiteY2"/>
              </a:cxn>
              <a:cxn ang="0">
                <a:pos x="connsiteX3" y="connsiteY3"/>
              </a:cxn>
            </a:cxnLst>
            <a:rect l="l" t="t" r="r" b="b"/>
            <a:pathLst>
              <a:path w="4261337" h="1741598">
                <a:moveTo>
                  <a:pt x="0" y="0"/>
                </a:moveTo>
                <a:lnTo>
                  <a:pt x="4261337" y="0"/>
                </a:lnTo>
                <a:lnTo>
                  <a:pt x="4261337" y="1741598"/>
                </a:lnTo>
                <a:lnTo>
                  <a:pt x="0" y="1741598"/>
                </a:lnTo>
                <a:close/>
              </a:path>
            </a:pathLst>
          </a:cu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wrap="square" rtlCol="0" anchor="ctr">
            <a:noAutofit/>
          </a:bodyPr>
          <a:lstStyle/>
          <a:p>
            <a:pPr algn="just"/>
            <a:endParaRPr lang="zh-CN" altLang="en-US" dirty="0"/>
          </a:p>
        </p:txBody>
      </p:sp>
      <p:sp>
        <p:nvSpPr>
          <p:cNvPr id="37" name="平行四边形 36">
            <a:extLst>
              <a:ext uri="{FF2B5EF4-FFF2-40B4-BE49-F238E27FC236}">
                <a16:creationId xmlns:a16="http://schemas.microsoft.com/office/drawing/2014/main" id="{7011FE2F-1851-455F-9A2E-1B4DF62E0754}"/>
              </a:ext>
            </a:extLst>
          </p:cNvPr>
          <p:cNvSpPr/>
          <p:nvPr/>
        </p:nvSpPr>
        <p:spPr>
          <a:xfrm>
            <a:off x="1711613" y="417804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a:extLst>
              <a:ext uri="{FF2B5EF4-FFF2-40B4-BE49-F238E27FC236}">
                <a16:creationId xmlns:a16="http://schemas.microsoft.com/office/drawing/2014/main" id="{C84C1AFA-920E-445E-A9B7-0B803356BC27}"/>
              </a:ext>
            </a:extLst>
          </p:cNvPr>
          <p:cNvSpPr txBox="1"/>
          <p:nvPr/>
        </p:nvSpPr>
        <p:spPr>
          <a:xfrm>
            <a:off x="1841563" y="1843086"/>
            <a:ext cx="3874348" cy="1002582"/>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39" name="文本框 38">
            <a:extLst>
              <a:ext uri="{FF2B5EF4-FFF2-40B4-BE49-F238E27FC236}">
                <a16:creationId xmlns:a16="http://schemas.microsoft.com/office/drawing/2014/main" id="{CBA1D270-271E-4CE3-A3B9-DF9DA64CAC67}"/>
              </a:ext>
            </a:extLst>
          </p:cNvPr>
          <p:cNvSpPr txBox="1"/>
          <p:nvPr/>
        </p:nvSpPr>
        <p:spPr>
          <a:xfrm>
            <a:off x="1841563"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0" name="文本框 39">
            <a:extLst>
              <a:ext uri="{FF2B5EF4-FFF2-40B4-BE49-F238E27FC236}">
                <a16:creationId xmlns:a16="http://schemas.microsoft.com/office/drawing/2014/main" id="{D11C7240-009F-4D1F-B538-7101CE2A193F}"/>
              </a:ext>
            </a:extLst>
          </p:cNvPr>
          <p:cNvSpPr txBox="1"/>
          <p:nvPr/>
        </p:nvSpPr>
        <p:spPr>
          <a:xfrm>
            <a:off x="6751325" y="44695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1" name="文本框 40">
            <a:extLst>
              <a:ext uri="{FF2B5EF4-FFF2-40B4-BE49-F238E27FC236}">
                <a16:creationId xmlns:a16="http://schemas.microsoft.com/office/drawing/2014/main" id="{C0217811-35CE-4C8D-B381-AA9647FCC4B3}"/>
              </a:ext>
            </a:extLst>
          </p:cNvPr>
          <p:cNvSpPr txBox="1"/>
          <p:nvPr/>
        </p:nvSpPr>
        <p:spPr>
          <a:xfrm>
            <a:off x="6751325" y="1842721"/>
            <a:ext cx="3874348" cy="1005147"/>
          </a:xfrm>
          <a:prstGeom prst="rect">
            <a:avLst/>
          </a:prstGeom>
          <a:noFill/>
        </p:spPr>
        <p:txBody>
          <a:bodyPr wrap="square" rtlCol="0">
            <a:spAutoFit/>
          </a:bodyPr>
          <a:lstStyle/>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a:t>
            </a:r>
            <a:endParaRPr lang="en-US" altLang="zh-CN" sz="2400" dirty="0">
              <a:solidFill>
                <a:schemeClr val="tx1">
                  <a:lumMod val="75000"/>
                  <a:lumOff val="25000"/>
                </a:schemeClr>
              </a:solidFill>
            </a:endParaRPr>
          </a:p>
        </p:txBody>
      </p:sp>
      <p:sp>
        <p:nvSpPr>
          <p:cNvPr id="42" name="right-quote-sign_36811">
            <a:extLst>
              <a:ext uri="{FF2B5EF4-FFF2-40B4-BE49-F238E27FC236}">
                <a16:creationId xmlns:a16="http://schemas.microsoft.com/office/drawing/2014/main" id="{3115C82B-325B-4914-8129-4EB98C205076}"/>
              </a:ext>
            </a:extLst>
          </p:cNvPr>
          <p:cNvSpPr>
            <a:spLocks noChangeAspect="1"/>
          </p:cNvSpPr>
          <p:nvPr/>
        </p:nvSpPr>
        <p:spPr bwMode="auto">
          <a:xfrm>
            <a:off x="5462083"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5" name="right-quote-sign_36811">
            <a:extLst>
              <a:ext uri="{FF2B5EF4-FFF2-40B4-BE49-F238E27FC236}">
                <a16:creationId xmlns:a16="http://schemas.microsoft.com/office/drawing/2014/main" id="{B6758077-78D8-4D6E-B64E-2130F7C22DB9}"/>
              </a:ext>
            </a:extLst>
          </p:cNvPr>
          <p:cNvSpPr>
            <a:spLocks noChangeAspect="1"/>
          </p:cNvSpPr>
          <p:nvPr/>
        </p:nvSpPr>
        <p:spPr bwMode="auto">
          <a:xfrm>
            <a:off x="5481133"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7" name="right-quote-sign_36811">
            <a:extLst>
              <a:ext uri="{FF2B5EF4-FFF2-40B4-BE49-F238E27FC236}">
                <a16:creationId xmlns:a16="http://schemas.microsoft.com/office/drawing/2014/main" id="{51811E91-3B8B-4A80-B168-32A5F6A23BB9}"/>
              </a:ext>
            </a:extLst>
          </p:cNvPr>
          <p:cNvSpPr>
            <a:spLocks noChangeAspect="1"/>
          </p:cNvSpPr>
          <p:nvPr/>
        </p:nvSpPr>
        <p:spPr bwMode="auto">
          <a:xfrm>
            <a:off x="10377379" y="3229134"/>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
        <p:nvSpPr>
          <p:cNvPr id="48" name="right-quote-sign_36811">
            <a:extLst>
              <a:ext uri="{FF2B5EF4-FFF2-40B4-BE49-F238E27FC236}">
                <a16:creationId xmlns:a16="http://schemas.microsoft.com/office/drawing/2014/main" id="{FB977DA5-5AF8-4877-8273-93B69AA0CA3B}"/>
              </a:ext>
            </a:extLst>
          </p:cNvPr>
          <p:cNvSpPr>
            <a:spLocks noChangeAspect="1"/>
          </p:cNvSpPr>
          <p:nvPr/>
        </p:nvSpPr>
        <p:spPr bwMode="auto">
          <a:xfrm>
            <a:off x="10377379" y="5837536"/>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3657611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93023E1-ED3F-4472-A0E8-6DAC8D95C46E}"/>
              </a:ext>
            </a:extLst>
          </p:cNvPr>
          <p:cNvSpPr/>
          <p:nvPr/>
        </p:nvSpPr>
        <p:spPr>
          <a:xfrm>
            <a:off x="41430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dirty="0"/>
              <a:t>添加页面标题内容</a:t>
            </a:r>
          </a:p>
        </p:txBody>
      </p:sp>
      <p:sp>
        <p:nvSpPr>
          <p:cNvPr id="6" name="文本占位符 5">
            <a:extLst>
              <a:ext uri="{FF2B5EF4-FFF2-40B4-BE49-F238E27FC236}">
                <a16:creationId xmlns:a16="http://schemas.microsoft.com/office/drawing/2014/main" id="{1284E3AE-C81A-4171-854B-C67101B1D25B}"/>
              </a:ext>
            </a:extLst>
          </p:cNvPr>
          <p:cNvSpPr>
            <a:spLocks noGrp="1"/>
          </p:cNvSpPr>
          <p:nvPr>
            <p:ph type="body" sz="quarter" idx="12"/>
          </p:nvPr>
        </p:nvSpPr>
        <p:spPr/>
        <p:txBody>
          <a:bodyPr/>
          <a:lstStyle/>
          <a:p>
            <a:endParaRPr lang="zh-CN" altLang="en-US"/>
          </a:p>
        </p:txBody>
      </p:sp>
      <p:sp>
        <p:nvSpPr>
          <p:cNvPr id="7" name="文本占位符 6">
            <a:extLst>
              <a:ext uri="{FF2B5EF4-FFF2-40B4-BE49-F238E27FC236}">
                <a16:creationId xmlns:a16="http://schemas.microsoft.com/office/drawing/2014/main" id="{DAA70999-E66F-43CE-AC40-56421C315062}"/>
              </a:ext>
            </a:extLst>
          </p:cNvPr>
          <p:cNvSpPr>
            <a:spLocks noGrp="1"/>
          </p:cNvSpPr>
          <p:nvPr>
            <p:ph type="body" sz="quarter" idx="13"/>
          </p:nvPr>
        </p:nvSpPr>
        <p:spPr/>
        <p:txBody>
          <a:bodyPr/>
          <a:lstStyle/>
          <a:p>
            <a:endParaRPr lang="zh-CN" altLang="en-US"/>
          </a:p>
        </p:txBody>
      </p:sp>
      <p:sp>
        <p:nvSpPr>
          <p:cNvPr id="2" name="文本框 1">
            <a:extLst>
              <a:ext uri="{FF2B5EF4-FFF2-40B4-BE49-F238E27FC236}">
                <a16:creationId xmlns:a16="http://schemas.microsoft.com/office/drawing/2014/main" id="{558E610B-1C34-4D74-ABDD-F20E9383DB93}"/>
              </a:ext>
            </a:extLst>
          </p:cNvPr>
          <p:cNvSpPr txBox="1"/>
          <p:nvPr/>
        </p:nvSpPr>
        <p:spPr>
          <a:xfrm>
            <a:off x="342900" y="5396496"/>
            <a:ext cx="11849100" cy="728533"/>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rPr>
              <a:t>此处可添加一段说明性文字：</a:t>
            </a:r>
            <a:endParaRPr lang="en-US" altLang="zh-CN" dirty="0">
              <a:solidFill>
                <a:schemeClr val="tx1">
                  <a:lumMod val="75000"/>
                  <a:lumOff val="25000"/>
                </a:schemeClr>
              </a:solidFill>
            </a:endParaRPr>
          </a:p>
          <a:p>
            <a:pPr>
              <a:lnSpc>
                <a:spcPct val="120000"/>
              </a:lnSpc>
            </a:pPr>
            <a:r>
              <a:rPr lang="zh-CN" altLang="en-US" dirty="0">
                <a:solidFill>
                  <a:schemeClr val="tx1">
                    <a:lumMod val="75000"/>
                    <a:lumOff val="25000"/>
                  </a:schemeClr>
                </a:solidFill>
              </a:rPr>
              <a:t>请在此添加文字内容请在此添加文字内容请在此添加文字内容请在此添加文字内容请在此添加文字内容。</a:t>
            </a:r>
          </a:p>
        </p:txBody>
      </p:sp>
      <p:grpSp>
        <p:nvGrpSpPr>
          <p:cNvPr id="20" name="42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67E88939-5E10-4D93-A061-891AAF3B4F72}"/>
              </a:ext>
            </a:extLst>
          </p:cNvPr>
          <p:cNvGrpSpPr>
            <a:grpSpLocks noChangeAspect="1"/>
          </p:cNvGrpSpPr>
          <p:nvPr>
            <p:custDataLst>
              <p:tags r:id="rId1"/>
            </p:custDataLst>
          </p:nvPr>
        </p:nvGrpSpPr>
        <p:grpSpPr>
          <a:xfrm>
            <a:off x="885428" y="1933121"/>
            <a:ext cx="4575185" cy="2991758"/>
            <a:chOff x="3278837" y="1764000"/>
            <a:chExt cx="5636285" cy="3685622"/>
          </a:xfrm>
        </p:grpSpPr>
        <p:sp>
          <p:nvSpPr>
            <p:cNvPr id="21" name="išlïḓe">
              <a:extLst>
                <a:ext uri="{FF2B5EF4-FFF2-40B4-BE49-F238E27FC236}">
                  <a16:creationId xmlns:a16="http://schemas.microsoft.com/office/drawing/2014/main" id="{229B536A-674D-4AF9-AAC3-E47864487F3A}"/>
                </a:ext>
              </a:extLst>
            </p:cNvPr>
            <p:cNvSpPr/>
            <p:nvPr/>
          </p:nvSpPr>
          <p:spPr bwMode="auto">
            <a:xfrm>
              <a:off x="5457617" y="1764000"/>
              <a:ext cx="764703" cy="667548"/>
            </a:xfrm>
            <a:custGeom>
              <a:avLst/>
              <a:gdLst/>
              <a:ahLst/>
              <a:cxnLst>
                <a:cxn ang="0">
                  <a:pos x="244" y="213"/>
                </a:cxn>
                <a:cxn ang="0">
                  <a:pos x="123" y="0"/>
                </a:cxn>
                <a:cxn ang="0">
                  <a:pos x="0" y="213"/>
                </a:cxn>
                <a:cxn ang="0">
                  <a:pos x="244" y="213"/>
                </a:cxn>
              </a:cxnLst>
              <a:rect l="0" t="0" r="r" b="b"/>
              <a:pathLst>
                <a:path w="244" h="213">
                  <a:moveTo>
                    <a:pt x="244" y="213"/>
                  </a:moveTo>
                  <a:lnTo>
                    <a:pt x="123" y="0"/>
                  </a:lnTo>
                  <a:lnTo>
                    <a:pt x="0" y="213"/>
                  </a:lnTo>
                  <a:lnTo>
                    <a:pt x="244" y="213"/>
                  </a:lnTo>
                  <a:close/>
                </a:path>
              </a:pathLst>
            </a:custGeom>
            <a:solidFill>
              <a:srgbClr val="C8161E"/>
            </a:solidFill>
            <a:ln w="9525">
              <a:noFill/>
              <a:round/>
              <a:headEnd/>
              <a:tailEnd/>
            </a:ln>
          </p:spPr>
          <p:txBody>
            <a:bodyPr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FFFFFF"/>
                  </a:solidFill>
                  <a:effectLst/>
                  <a:uLnTx/>
                  <a:uFillTx/>
                  <a:latin typeface="等线"/>
                </a:rPr>
                <a:t>标题</a:t>
              </a:r>
              <a:r>
                <a:rPr kumimoji="0" lang="en-US" altLang="zh-CN" sz="1400" b="1" i="0" u="none" strike="noStrike" kern="0" cap="none" spc="0" normalizeH="0" baseline="0" noProof="0" dirty="0">
                  <a:ln>
                    <a:noFill/>
                  </a:ln>
                  <a:solidFill>
                    <a:srgbClr val="FFFFFF"/>
                  </a:solidFill>
                  <a:effectLst/>
                  <a:uLnTx/>
                  <a:uFillTx/>
                  <a:latin typeface="等线"/>
                </a:rPr>
                <a:t>1</a:t>
              </a:r>
              <a:endParaRPr kumimoji="0" sz="1400" b="1" i="0" u="none" strike="noStrike" kern="0" cap="none" spc="0" normalizeH="0" baseline="0" noProof="0" dirty="0">
                <a:ln>
                  <a:noFill/>
                </a:ln>
                <a:solidFill>
                  <a:srgbClr val="FFFFFF"/>
                </a:solidFill>
                <a:effectLst/>
                <a:uLnTx/>
                <a:uFillTx/>
                <a:latin typeface="等线"/>
              </a:endParaRPr>
            </a:p>
          </p:txBody>
        </p:sp>
        <p:sp>
          <p:nvSpPr>
            <p:cNvPr id="22" name="í$ľîdè">
              <a:extLst>
                <a:ext uri="{FF2B5EF4-FFF2-40B4-BE49-F238E27FC236}">
                  <a16:creationId xmlns:a16="http://schemas.microsoft.com/office/drawing/2014/main" id="{F9A25C34-2E24-4C03-A73D-D348C8A88A40}"/>
                </a:ext>
              </a:extLst>
            </p:cNvPr>
            <p:cNvSpPr/>
            <p:nvPr/>
          </p:nvSpPr>
          <p:spPr bwMode="auto">
            <a:xfrm>
              <a:off x="4555016" y="3356088"/>
              <a:ext cx="2576175" cy="642477"/>
            </a:xfrm>
            <a:custGeom>
              <a:avLst/>
              <a:gdLst/>
              <a:ahLst/>
              <a:cxnLst>
                <a:cxn ang="0">
                  <a:pos x="118" y="0"/>
                </a:cxn>
                <a:cxn ang="0">
                  <a:pos x="0" y="205"/>
                </a:cxn>
                <a:cxn ang="0">
                  <a:pos x="822" y="205"/>
                </a:cxn>
                <a:cxn ang="0">
                  <a:pos x="704" y="0"/>
                </a:cxn>
                <a:cxn ang="0">
                  <a:pos x="118" y="0"/>
                </a:cxn>
              </a:cxnLst>
              <a:rect l="0" t="0" r="r" b="b"/>
              <a:pathLst>
                <a:path w="822" h="205">
                  <a:moveTo>
                    <a:pt x="118" y="0"/>
                  </a:moveTo>
                  <a:lnTo>
                    <a:pt x="0" y="205"/>
                  </a:lnTo>
                  <a:lnTo>
                    <a:pt x="822" y="205"/>
                  </a:lnTo>
                  <a:lnTo>
                    <a:pt x="704" y="0"/>
                  </a:lnTo>
                  <a:lnTo>
                    <a:pt x="118" y="0"/>
                  </a:lnTo>
                  <a:close/>
                </a:path>
              </a:pathLst>
            </a:custGeom>
            <a:solidFill>
              <a:srgbClr val="44546A"/>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标题</a:t>
              </a:r>
              <a:r>
                <a:rPr kumimoji="0" lang="en-US" altLang="zh-CN" sz="1701" b="1" i="0" u="none" strike="noStrike" kern="0" cap="none" spc="0" normalizeH="0" baseline="0" noProof="0" dirty="0">
                  <a:ln>
                    <a:noFill/>
                  </a:ln>
                  <a:solidFill>
                    <a:srgbClr val="FFFFFF"/>
                  </a:solidFill>
                  <a:effectLst/>
                  <a:uLnTx/>
                  <a:uFillTx/>
                  <a:latin typeface="等线"/>
                </a:rPr>
                <a:t>3</a:t>
              </a:r>
              <a:endParaRPr kumimoji="0" lang="zh-CN" altLang="en-US" sz="1701" b="1" i="0" u="none" strike="noStrike" kern="0" cap="none" spc="0" normalizeH="0" baseline="0" noProof="0" dirty="0">
                <a:ln>
                  <a:noFill/>
                </a:ln>
                <a:solidFill>
                  <a:srgbClr val="FFFFFF"/>
                </a:solidFill>
                <a:effectLst/>
                <a:uLnTx/>
                <a:uFillTx/>
                <a:latin typeface="等线"/>
              </a:endParaRPr>
            </a:p>
          </p:txBody>
        </p:sp>
        <p:sp>
          <p:nvSpPr>
            <p:cNvPr id="23" name="íŝ1îḑê">
              <a:extLst>
                <a:ext uri="{FF2B5EF4-FFF2-40B4-BE49-F238E27FC236}">
                  <a16:creationId xmlns:a16="http://schemas.microsoft.com/office/drawing/2014/main" id="{23136207-F73E-4583-BB1C-2E3F550CB1DE}"/>
                </a:ext>
              </a:extLst>
            </p:cNvPr>
            <p:cNvSpPr/>
            <p:nvPr/>
          </p:nvSpPr>
          <p:spPr bwMode="auto">
            <a:xfrm>
              <a:off x="4103716" y="4139596"/>
              <a:ext cx="3478776" cy="636208"/>
            </a:xfrm>
            <a:custGeom>
              <a:avLst/>
              <a:gdLst/>
              <a:ahLst/>
              <a:cxnLst>
                <a:cxn ang="0">
                  <a:pos x="1110" y="203"/>
                </a:cxn>
                <a:cxn ang="0">
                  <a:pos x="992" y="0"/>
                </a:cxn>
                <a:cxn ang="0">
                  <a:pos x="118" y="0"/>
                </a:cxn>
                <a:cxn ang="0">
                  <a:pos x="0" y="203"/>
                </a:cxn>
                <a:cxn ang="0">
                  <a:pos x="1110" y="203"/>
                </a:cxn>
              </a:cxnLst>
              <a:rect l="0" t="0" r="r" b="b"/>
              <a:pathLst>
                <a:path w="1110" h="203">
                  <a:moveTo>
                    <a:pt x="1110" y="203"/>
                  </a:moveTo>
                  <a:lnTo>
                    <a:pt x="992" y="0"/>
                  </a:lnTo>
                  <a:lnTo>
                    <a:pt x="118" y="0"/>
                  </a:lnTo>
                  <a:lnTo>
                    <a:pt x="0" y="203"/>
                  </a:lnTo>
                  <a:lnTo>
                    <a:pt x="1110" y="203"/>
                  </a:lnTo>
                  <a:close/>
                </a:path>
              </a:pathLst>
            </a:custGeom>
            <a:solidFill>
              <a:srgbClr val="1F4D78"/>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标题</a:t>
              </a:r>
              <a:r>
                <a:rPr kumimoji="0" lang="en-US" altLang="zh-CN" sz="1701" b="1" i="0" u="none" strike="noStrike" kern="0" cap="none" spc="0" normalizeH="0" baseline="0" noProof="0" dirty="0">
                  <a:ln>
                    <a:noFill/>
                  </a:ln>
                  <a:solidFill>
                    <a:srgbClr val="FFFFFF"/>
                  </a:solidFill>
                  <a:effectLst/>
                  <a:uLnTx/>
                  <a:uFillTx/>
                  <a:latin typeface="等线"/>
                </a:rPr>
                <a:t>4</a:t>
              </a:r>
              <a:endParaRPr kumimoji="0" lang="zh-CN" altLang="en-US" sz="1701" b="1" i="0" u="none" strike="noStrike" kern="0" cap="none" spc="0" normalizeH="0" baseline="0" noProof="0" dirty="0">
                <a:ln>
                  <a:noFill/>
                </a:ln>
                <a:solidFill>
                  <a:srgbClr val="FFFFFF"/>
                </a:solidFill>
                <a:effectLst/>
                <a:uLnTx/>
                <a:uFillTx/>
                <a:latin typeface="等线"/>
              </a:endParaRPr>
            </a:p>
          </p:txBody>
        </p:sp>
        <p:sp>
          <p:nvSpPr>
            <p:cNvPr id="24" name="îS1ïḑê">
              <a:extLst>
                <a:ext uri="{FF2B5EF4-FFF2-40B4-BE49-F238E27FC236}">
                  <a16:creationId xmlns:a16="http://schemas.microsoft.com/office/drawing/2014/main" id="{98A936A3-9E5B-4122-9FB6-F60D4686E5BE}"/>
                </a:ext>
              </a:extLst>
            </p:cNvPr>
            <p:cNvSpPr/>
            <p:nvPr/>
          </p:nvSpPr>
          <p:spPr bwMode="auto">
            <a:xfrm>
              <a:off x="5006317" y="2572580"/>
              <a:ext cx="1673573" cy="642477"/>
            </a:xfrm>
            <a:custGeom>
              <a:avLst/>
              <a:gdLst/>
              <a:ahLst/>
              <a:cxnLst>
                <a:cxn ang="0">
                  <a:pos x="118" y="0"/>
                </a:cxn>
                <a:cxn ang="0">
                  <a:pos x="0" y="205"/>
                </a:cxn>
                <a:cxn ang="0">
                  <a:pos x="534" y="205"/>
                </a:cxn>
                <a:cxn ang="0">
                  <a:pos x="416" y="0"/>
                </a:cxn>
                <a:cxn ang="0">
                  <a:pos x="118" y="0"/>
                </a:cxn>
              </a:cxnLst>
              <a:rect l="0" t="0" r="r" b="b"/>
              <a:pathLst>
                <a:path w="534" h="205">
                  <a:moveTo>
                    <a:pt x="118" y="0"/>
                  </a:moveTo>
                  <a:lnTo>
                    <a:pt x="0" y="205"/>
                  </a:lnTo>
                  <a:lnTo>
                    <a:pt x="534" y="205"/>
                  </a:lnTo>
                  <a:lnTo>
                    <a:pt x="416" y="0"/>
                  </a:lnTo>
                  <a:lnTo>
                    <a:pt x="118" y="0"/>
                  </a:lnTo>
                  <a:close/>
                </a:path>
              </a:pathLst>
            </a:custGeom>
            <a:solidFill>
              <a:srgbClr val="1B1C21">
                <a:lumMod val="50000"/>
                <a:lumOff val="50000"/>
              </a:srgbClr>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标题</a:t>
              </a:r>
              <a:r>
                <a:rPr kumimoji="0" lang="en-US" altLang="zh-CN" sz="1701" b="1" i="0" u="none" strike="noStrike" kern="0" cap="none" spc="0" normalizeH="0" baseline="0" noProof="0" dirty="0">
                  <a:ln>
                    <a:noFill/>
                  </a:ln>
                  <a:solidFill>
                    <a:srgbClr val="FFFFFF"/>
                  </a:solidFill>
                  <a:effectLst/>
                  <a:uLnTx/>
                  <a:uFillTx/>
                  <a:latin typeface="等线"/>
                </a:rPr>
                <a:t>2</a:t>
              </a:r>
              <a:endParaRPr kumimoji="0" lang="zh-CN" altLang="en-US" sz="1701" b="1" i="0" u="none" strike="noStrike" kern="0" cap="none" spc="0" normalizeH="0" baseline="0" noProof="0" dirty="0">
                <a:ln>
                  <a:noFill/>
                </a:ln>
                <a:solidFill>
                  <a:srgbClr val="FFFFFF"/>
                </a:solidFill>
                <a:effectLst/>
                <a:uLnTx/>
                <a:uFillTx/>
                <a:latin typeface="等线"/>
              </a:endParaRPr>
            </a:p>
          </p:txBody>
        </p:sp>
        <p:sp>
          <p:nvSpPr>
            <p:cNvPr id="25" name="îṣ1îdé">
              <a:extLst>
                <a:ext uri="{FF2B5EF4-FFF2-40B4-BE49-F238E27FC236}">
                  <a16:creationId xmlns:a16="http://schemas.microsoft.com/office/drawing/2014/main" id="{3906CB0C-3D99-4D63-A109-AD32FFB4BF82}"/>
                </a:ext>
              </a:extLst>
            </p:cNvPr>
            <p:cNvSpPr/>
            <p:nvPr/>
          </p:nvSpPr>
          <p:spPr bwMode="auto">
            <a:xfrm>
              <a:off x="3711961" y="4926239"/>
              <a:ext cx="4256015" cy="523383"/>
            </a:xfrm>
            <a:custGeom>
              <a:avLst/>
              <a:gdLst/>
              <a:ahLst/>
              <a:cxnLst>
                <a:cxn ang="0">
                  <a:pos x="97" y="0"/>
                </a:cxn>
                <a:cxn ang="0">
                  <a:pos x="0" y="167"/>
                </a:cxn>
                <a:cxn ang="0">
                  <a:pos x="1358" y="167"/>
                </a:cxn>
                <a:cxn ang="0">
                  <a:pos x="1261" y="0"/>
                </a:cxn>
                <a:cxn ang="0">
                  <a:pos x="97" y="0"/>
                </a:cxn>
              </a:cxnLst>
              <a:rect l="0" t="0" r="r" b="b"/>
              <a:pathLst>
                <a:path w="1358" h="167">
                  <a:moveTo>
                    <a:pt x="97" y="0"/>
                  </a:moveTo>
                  <a:lnTo>
                    <a:pt x="0" y="167"/>
                  </a:lnTo>
                  <a:lnTo>
                    <a:pt x="1358" y="167"/>
                  </a:lnTo>
                  <a:lnTo>
                    <a:pt x="1261" y="0"/>
                  </a:lnTo>
                  <a:lnTo>
                    <a:pt x="97" y="0"/>
                  </a:lnTo>
                  <a:close/>
                </a:path>
              </a:pathLst>
            </a:custGeom>
            <a:solidFill>
              <a:srgbClr val="ED7D31"/>
            </a:solidFill>
            <a:ln w="9525">
              <a:noFill/>
              <a:round/>
              <a:headEnd/>
              <a:tailEnd/>
            </a:ln>
          </p:spPr>
          <p:txBody>
            <a:bodyPr anchor="ctr">
              <a:normAutofit/>
            </a:bodyPr>
            <a:lstStyle/>
            <a:p>
              <a:pPr marL="0" marR="0" lvl="0" indent="0" algn="ctr" defTabSz="1097226" eaLnBrk="1" fontAlgn="auto" latinLnBrk="0" hangingPunct="1">
                <a:lnSpc>
                  <a:spcPct val="100000"/>
                </a:lnSpc>
                <a:spcBef>
                  <a:spcPct val="0"/>
                </a:spcBef>
                <a:spcAft>
                  <a:spcPts val="0"/>
                </a:spcAft>
                <a:buClrTx/>
                <a:buSzTx/>
                <a:buFontTx/>
                <a:buNone/>
                <a:tabLst/>
                <a:defRPr/>
              </a:pPr>
              <a:r>
                <a:rPr kumimoji="0" lang="zh-CN" altLang="en-US" sz="1701" b="1" i="0" u="none" strike="noStrike" kern="0" cap="none" spc="0" normalizeH="0" baseline="0" noProof="0" dirty="0">
                  <a:ln>
                    <a:noFill/>
                  </a:ln>
                  <a:solidFill>
                    <a:srgbClr val="FFFFFF"/>
                  </a:solidFill>
                  <a:effectLst/>
                  <a:uLnTx/>
                  <a:uFillTx/>
                  <a:latin typeface="等线"/>
                </a:rPr>
                <a:t>标题</a:t>
              </a:r>
              <a:r>
                <a:rPr kumimoji="0" lang="en-US" altLang="zh-CN" sz="1701" b="1" i="0" u="none" strike="noStrike" kern="0" cap="none" spc="0" normalizeH="0" baseline="0" noProof="0" dirty="0">
                  <a:ln>
                    <a:noFill/>
                  </a:ln>
                  <a:solidFill>
                    <a:srgbClr val="FFFFFF"/>
                  </a:solidFill>
                  <a:effectLst/>
                  <a:uLnTx/>
                  <a:uFillTx/>
                  <a:latin typeface="等线"/>
                </a:rPr>
                <a:t>4</a:t>
              </a:r>
              <a:endParaRPr kumimoji="0" lang="zh-CN" altLang="en-US" sz="1701" b="1" i="0" u="none" strike="noStrike" kern="0" cap="none" spc="0" normalizeH="0" baseline="0" noProof="0" dirty="0">
                <a:ln>
                  <a:noFill/>
                </a:ln>
                <a:solidFill>
                  <a:srgbClr val="FFFFFF"/>
                </a:solidFill>
                <a:effectLst/>
                <a:uLnTx/>
                <a:uFillTx/>
                <a:latin typeface="等线"/>
              </a:endParaRPr>
            </a:p>
          </p:txBody>
        </p:sp>
        <p:sp>
          <p:nvSpPr>
            <p:cNvPr id="26" name="í$lîḋê">
              <a:extLst>
                <a:ext uri="{FF2B5EF4-FFF2-40B4-BE49-F238E27FC236}">
                  <a16:creationId xmlns:a16="http://schemas.microsoft.com/office/drawing/2014/main" id="{C3D22303-C114-491C-97B7-65203A4F9CA2}"/>
                </a:ext>
              </a:extLst>
            </p:cNvPr>
            <p:cNvSpPr/>
            <p:nvPr/>
          </p:nvSpPr>
          <p:spPr bwMode="auto">
            <a:xfrm>
              <a:off x="6451106" y="1839217"/>
              <a:ext cx="764703" cy="517115"/>
            </a:xfrm>
            <a:custGeom>
              <a:avLst/>
              <a:gdLst/>
              <a:ahLst/>
              <a:cxnLst>
                <a:cxn ang="0">
                  <a:pos x="57" y="0"/>
                </a:cxn>
                <a:cxn ang="0">
                  <a:pos x="57" y="50"/>
                </a:cxn>
                <a:cxn ang="0">
                  <a:pos x="0" y="83"/>
                </a:cxn>
                <a:cxn ang="0">
                  <a:pos x="57" y="116"/>
                </a:cxn>
                <a:cxn ang="0">
                  <a:pos x="57" y="165"/>
                </a:cxn>
                <a:cxn ang="0">
                  <a:pos x="680" y="165"/>
                </a:cxn>
                <a:cxn ang="0">
                  <a:pos x="680" y="0"/>
                </a:cxn>
                <a:cxn ang="0">
                  <a:pos x="57" y="0"/>
                </a:cxn>
              </a:cxnLst>
              <a:rect l="0" t="0" r="r" b="b"/>
              <a:pathLst>
                <a:path w="680" h="165">
                  <a:moveTo>
                    <a:pt x="57" y="0"/>
                  </a:moveTo>
                  <a:lnTo>
                    <a:pt x="57" y="50"/>
                  </a:lnTo>
                  <a:lnTo>
                    <a:pt x="0" y="83"/>
                  </a:lnTo>
                  <a:lnTo>
                    <a:pt x="57" y="116"/>
                  </a:lnTo>
                  <a:lnTo>
                    <a:pt x="57" y="165"/>
                  </a:lnTo>
                  <a:lnTo>
                    <a:pt x="680" y="165"/>
                  </a:lnTo>
                  <a:lnTo>
                    <a:pt x="680" y="0"/>
                  </a:lnTo>
                  <a:lnTo>
                    <a:pt x="57" y="0"/>
                  </a:lnTo>
                  <a:close/>
                </a:path>
              </a:pathLst>
            </a:custGeom>
            <a:solidFill>
              <a:srgbClr val="C8161E"/>
            </a:solidFill>
            <a:ln w="9525">
              <a:noFill/>
              <a:round/>
              <a:headEnd/>
              <a:tailEnd/>
            </a:ln>
          </p:spPr>
          <p:txBody>
            <a:bodyPr anchor="ctr">
              <a:normAutofit/>
            </a:bodyP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altLang="zh-CN" sz="1701" b="1" i="0" u="none" strike="noStrike" kern="0" cap="none" spc="0" normalizeH="0" baseline="0" noProof="0" dirty="0">
                  <a:ln>
                    <a:noFill/>
                  </a:ln>
                  <a:solidFill>
                    <a:srgbClr val="FFFFFF"/>
                  </a:solidFill>
                  <a:effectLst/>
                  <a:uLnTx/>
                  <a:uFillTx/>
                  <a:latin typeface="等线"/>
                </a:rPr>
                <a:t>130</a:t>
              </a:r>
              <a:endParaRPr kumimoji="0" sz="1701" b="1" i="0" u="none" strike="noStrike" kern="0" cap="none" spc="0" normalizeH="0" baseline="0" noProof="0" dirty="0">
                <a:ln>
                  <a:noFill/>
                </a:ln>
                <a:solidFill>
                  <a:srgbClr val="FFFFFF"/>
                </a:solidFill>
                <a:effectLst/>
                <a:uLnTx/>
                <a:uFillTx/>
                <a:latin typeface="等线"/>
              </a:endParaRPr>
            </a:p>
          </p:txBody>
        </p:sp>
        <p:sp>
          <p:nvSpPr>
            <p:cNvPr id="27" name="íŝļîḑe">
              <a:extLst>
                <a:ext uri="{FF2B5EF4-FFF2-40B4-BE49-F238E27FC236}">
                  <a16:creationId xmlns:a16="http://schemas.microsoft.com/office/drawing/2014/main" id="{FEF59D2A-DDF5-4C8F-8553-07CDFF15ACF1}"/>
                </a:ext>
              </a:extLst>
            </p:cNvPr>
            <p:cNvSpPr/>
            <p:nvPr/>
          </p:nvSpPr>
          <p:spPr bwMode="auto">
            <a:xfrm>
              <a:off x="4103716" y="2594518"/>
              <a:ext cx="825842" cy="518400"/>
            </a:xfrm>
            <a:custGeom>
              <a:avLst/>
              <a:gdLst/>
              <a:ahLst/>
              <a:cxnLst>
                <a:cxn ang="0">
                  <a:pos x="621" y="0"/>
                </a:cxn>
                <a:cxn ang="0">
                  <a:pos x="621" y="49"/>
                </a:cxn>
                <a:cxn ang="0">
                  <a:pos x="680" y="85"/>
                </a:cxn>
                <a:cxn ang="0">
                  <a:pos x="621" y="118"/>
                </a:cxn>
                <a:cxn ang="0">
                  <a:pos x="621" y="167"/>
                </a:cxn>
                <a:cxn ang="0">
                  <a:pos x="0" y="167"/>
                </a:cxn>
                <a:cxn ang="0">
                  <a:pos x="0" y="0"/>
                </a:cxn>
                <a:cxn ang="0">
                  <a:pos x="621" y="0"/>
                </a:cxn>
              </a:cxnLst>
              <a:rect l="0" t="0" r="r" b="b"/>
              <a:pathLst>
                <a:path w="680" h="167">
                  <a:moveTo>
                    <a:pt x="621" y="0"/>
                  </a:moveTo>
                  <a:lnTo>
                    <a:pt x="621" y="49"/>
                  </a:lnTo>
                  <a:lnTo>
                    <a:pt x="680" y="85"/>
                  </a:lnTo>
                  <a:lnTo>
                    <a:pt x="621" y="118"/>
                  </a:lnTo>
                  <a:lnTo>
                    <a:pt x="621" y="167"/>
                  </a:lnTo>
                  <a:lnTo>
                    <a:pt x="0" y="167"/>
                  </a:lnTo>
                  <a:lnTo>
                    <a:pt x="0" y="0"/>
                  </a:lnTo>
                  <a:lnTo>
                    <a:pt x="621" y="0"/>
                  </a:lnTo>
                  <a:close/>
                </a:path>
              </a:pathLst>
            </a:custGeom>
            <a:solidFill>
              <a:srgbClr val="1B1C21">
                <a:lumMod val="50000"/>
                <a:lumOff val="50000"/>
              </a:srgbClr>
            </a:solidFill>
            <a:ln w="9525">
              <a:noFill/>
              <a:round/>
              <a:headEnd/>
              <a:tailEnd/>
            </a:ln>
          </p:spPr>
          <p:txBody>
            <a:bodyPr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altLang="zh-CN" sz="1701" b="1" i="0" u="none" strike="noStrike" kern="0" cap="none" spc="0" normalizeH="0" baseline="0" noProof="0" dirty="0">
                  <a:ln>
                    <a:noFill/>
                  </a:ln>
                  <a:solidFill>
                    <a:srgbClr val="FFFFFF"/>
                  </a:solidFill>
                  <a:effectLst/>
                  <a:uLnTx/>
                  <a:uFillTx/>
                  <a:latin typeface="等线"/>
                </a:rPr>
                <a:t>186</a:t>
              </a:r>
              <a:endParaRPr kumimoji="0" sz="1701" b="1" i="0" u="none" strike="noStrike" kern="0" cap="none" spc="0" normalizeH="0" baseline="0" noProof="0" dirty="0">
                <a:ln>
                  <a:noFill/>
                </a:ln>
                <a:solidFill>
                  <a:srgbClr val="FFFFFF"/>
                </a:solidFill>
                <a:effectLst/>
                <a:uLnTx/>
                <a:uFillTx/>
                <a:latin typeface="等线"/>
              </a:endParaRPr>
            </a:p>
          </p:txBody>
        </p:sp>
        <p:sp>
          <p:nvSpPr>
            <p:cNvPr id="28" name="isľiḓê">
              <a:extLst>
                <a:ext uri="{FF2B5EF4-FFF2-40B4-BE49-F238E27FC236}">
                  <a16:creationId xmlns:a16="http://schemas.microsoft.com/office/drawing/2014/main" id="{D3F25AD8-44D6-48BD-8876-478FCF35F38B}"/>
                </a:ext>
              </a:extLst>
            </p:cNvPr>
            <p:cNvSpPr/>
            <p:nvPr/>
          </p:nvSpPr>
          <p:spPr bwMode="auto">
            <a:xfrm>
              <a:off x="7270964" y="3356088"/>
              <a:ext cx="816109" cy="517115"/>
            </a:xfrm>
            <a:custGeom>
              <a:avLst/>
              <a:gdLst/>
              <a:ahLst/>
              <a:cxnLst>
                <a:cxn ang="0">
                  <a:pos x="59" y="0"/>
                </a:cxn>
                <a:cxn ang="0">
                  <a:pos x="59" y="50"/>
                </a:cxn>
                <a:cxn ang="0">
                  <a:pos x="0" y="83"/>
                </a:cxn>
                <a:cxn ang="0">
                  <a:pos x="59" y="116"/>
                </a:cxn>
                <a:cxn ang="0">
                  <a:pos x="59" y="165"/>
                </a:cxn>
                <a:cxn ang="0">
                  <a:pos x="680" y="165"/>
                </a:cxn>
                <a:cxn ang="0">
                  <a:pos x="680" y="0"/>
                </a:cxn>
                <a:cxn ang="0">
                  <a:pos x="59" y="0"/>
                </a:cxn>
              </a:cxnLst>
              <a:rect l="0" t="0" r="r" b="b"/>
              <a:pathLst>
                <a:path w="680" h="165">
                  <a:moveTo>
                    <a:pt x="59" y="0"/>
                  </a:moveTo>
                  <a:lnTo>
                    <a:pt x="59" y="50"/>
                  </a:lnTo>
                  <a:lnTo>
                    <a:pt x="0" y="83"/>
                  </a:lnTo>
                  <a:lnTo>
                    <a:pt x="59" y="116"/>
                  </a:lnTo>
                  <a:lnTo>
                    <a:pt x="59" y="165"/>
                  </a:lnTo>
                  <a:lnTo>
                    <a:pt x="680" y="165"/>
                  </a:lnTo>
                  <a:lnTo>
                    <a:pt x="680" y="0"/>
                  </a:lnTo>
                  <a:lnTo>
                    <a:pt x="59" y="0"/>
                  </a:lnTo>
                  <a:close/>
                </a:path>
              </a:pathLst>
            </a:custGeom>
            <a:solidFill>
              <a:srgbClr val="44546A"/>
            </a:solidFill>
            <a:ln w="9525">
              <a:noFill/>
              <a:round/>
              <a:headEnd/>
              <a:tailEnd/>
            </a:ln>
          </p:spPr>
          <p:txBody>
            <a:bodyPr anchor="ctr">
              <a:normAutofit/>
            </a:bodyP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altLang="zh-CN" sz="1701" b="1" i="0" u="none" strike="noStrike" kern="0" cap="none" spc="0" normalizeH="0" baseline="0" noProof="0" dirty="0">
                  <a:ln>
                    <a:noFill/>
                  </a:ln>
                  <a:solidFill>
                    <a:srgbClr val="FFFFFF"/>
                  </a:solidFill>
                  <a:effectLst/>
                  <a:uLnTx/>
                  <a:uFillTx/>
                  <a:latin typeface="等线"/>
                </a:rPr>
                <a:t>196</a:t>
              </a:r>
              <a:endParaRPr kumimoji="0" sz="1701" b="1" i="0" u="none" strike="noStrike" kern="0" cap="none" spc="0" normalizeH="0" baseline="0" noProof="0" dirty="0">
                <a:ln>
                  <a:noFill/>
                </a:ln>
                <a:solidFill>
                  <a:srgbClr val="FFFFFF"/>
                </a:solidFill>
                <a:effectLst/>
                <a:uLnTx/>
                <a:uFillTx/>
                <a:latin typeface="等线"/>
              </a:endParaRPr>
            </a:p>
          </p:txBody>
        </p:sp>
        <p:sp>
          <p:nvSpPr>
            <p:cNvPr id="29" name="îşļidè">
              <a:extLst>
                <a:ext uri="{FF2B5EF4-FFF2-40B4-BE49-F238E27FC236}">
                  <a16:creationId xmlns:a16="http://schemas.microsoft.com/office/drawing/2014/main" id="{A6E554D9-9BA7-48CA-99E6-67C01B3F6A1E}"/>
                </a:ext>
              </a:extLst>
            </p:cNvPr>
            <p:cNvSpPr/>
            <p:nvPr/>
          </p:nvSpPr>
          <p:spPr bwMode="auto">
            <a:xfrm>
              <a:off x="8087073" y="4872962"/>
              <a:ext cx="828049" cy="518400"/>
            </a:xfrm>
            <a:custGeom>
              <a:avLst/>
              <a:gdLst/>
              <a:ahLst/>
              <a:cxnLst>
                <a:cxn ang="0">
                  <a:pos x="59" y="0"/>
                </a:cxn>
                <a:cxn ang="0">
                  <a:pos x="59" y="50"/>
                </a:cxn>
                <a:cxn ang="0">
                  <a:pos x="0" y="83"/>
                </a:cxn>
                <a:cxn ang="0">
                  <a:pos x="59" y="116"/>
                </a:cxn>
                <a:cxn ang="0">
                  <a:pos x="59" y="168"/>
                </a:cxn>
                <a:cxn ang="0">
                  <a:pos x="680" y="168"/>
                </a:cxn>
                <a:cxn ang="0">
                  <a:pos x="680" y="0"/>
                </a:cxn>
                <a:cxn ang="0">
                  <a:pos x="59" y="0"/>
                </a:cxn>
              </a:cxnLst>
              <a:rect l="0" t="0" r="r" b="b"/>
              <a:pathLst>
                <a:path w="680" h="168">
                  <a:moveTo>
                    <a:pt x="59" y="0"/>
                  </a:moveTo>
                  <a:lnTo>
                    <a:pt x="59" y="50"/>
                  </a:lnTo>
                  <a:lnTo>
                    <a:pt x="0" y="83"/>
                  </a:lnTo>
                  <a:lnTo>
                    <a:pt x="59" y="116"/>
                  </a:lnTo>
                  <a:lnTo>
                    <a:pt x="59" y="168"/>
                  </a:lnTo>
                  <a:lnTo>
                    <a:pt x="680" y="168"/>
                  </a:lnTo>
                  <a:lnTo>
                    <a:pt x="680" y="0"/>
                  </a:lnTo>
                  <a:lnTo>
                    <a:pt x="59" y="0"/>
                  </a:lnTo>
                  <a:close/>
                </a:path>
              </a:pathLst>
            </a:custGeom>
            <a:solidFill>
              <a:srgbClr val="ED7D31"/>
            </a:solidFill>
            <a:ln w="9525">
              <a:noFill/>
              <a:round/>
              <a:headEnd/>
              <a:tailEnd/>
            </a:ln>
          </p:spPr>
          <p:txBody>
            <a:bodyPr anchor="ctr">
              <a:normAutofit/>
            </a:bodyP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altLang="zh-CN" sz="1701" b="1" i="0" u="none" strike="noStrike" kern="0" cap="none" spc="0" normalizeH="0" baseline="0" noProof="0" dirty="0">
                  <a:ln>
                    <a:noFill/>
                  </a:ln>
                  <a:solidFill>
                    <a:srgbClr val="FFFFFF"/>
                  </a:solidFill>
                  <a:effectLst/>
                  <a:uLnTx/>
                  <a:uFillTx/>
                  <a:latin typeface="等线"/>
                </a:rPr>
                <a:t>395</a:t>
              </a:r>
              <a:endParaRPr kumimoji="0" sz="1701" b="1" i="0" u="none" strike="noStrike" kern="0" cap="none" spc="0" normalizeH="0" baseline="0" noProof="0" dirty="0">
                <a:ln>
                  <a:noFill/>
                </a:ln>
                <a:solidFill>
                  <a:srgbClr val="FFFFFF"/>
                </a:solidFill>
                <a:effectLst/>
                <a:uLnTx/>
                <a:uFillTx/>
                <a:latin typeface="等线"/>
              </a:endParaRPr>
            </a:p>
          </p:txBody>
        </p:sp>
        <p:sp>
          <p:nvSpPr>
            <p:cNvPr id="30" name="iṡlíḋe">
              <a:extLst>
                <a:ext uri="{FF2B5EF4-FFF2-40B4-BE49-F238E27FC236}">
                  <a16:creationId xmlns:a16="http://schemas.microsoft.com/office/drawing/2014/main" id="{E2483CDA-3C36-45D4-BA88-F3A73CBB05C1}"/>
                </a:ext>
              </a:extLst>
            </p:cNvPr>
            <p:cNvSpPr/>
            <p:nvPr/>
          </p:nvSpPr>
          <p:spPr bwMode="auto">
            <a:xfrm>
              <a:off x="3278837" y="4111390"/>
              <a:ext cx="825842" cy="518400"/>
            </a:xfrm>
            <a:custGeom>
              <a:avLst/>
              <a:gdLst/>
              <a:ahLst/>
              <a:cxnLst>
                <a:cxn ang="0">
                  <a:pos x="624" y="0"/>
                </a:cxn>
                <a:cxn ang="0">
                  <a:pos x="624" y="52"/>
                </a:cxn>
                <a:cxn ang="0">
                  <a:pos x="681" y="85"/>
                </a:cxn>
                <a:cxn ang="0">
                  <a:pos x="624" y="118"/>
                </a:cxn>
                <a:cxn ang="0">
                  <a:pos x="624" y="168"/>
                </a:cxn>
                <a:cxn ang="0">
                  <a:pos x="0" y="168"/>
                </a:cxn>
                <a:cxn ang="0">
                  <a:pos x="0" y="0"/>
                </a:cxn>
                <a:cxn ang="0">
                  <a:pos x="624" y="0"/>
                </a:cxn>
              </a:cxnLst>
              <a:rect l="0" t="0" r="r" b="b"/>
              <a:pathLst>
                <a:path w="681" h="168">
                  <a:moveTo>
                    <a:pt x="624" y="0"/>
                  </a:moveTo>
                  <a:lnTo>
                    <a:pt x="624" y="52"/>
                  </a:lnTo>
                  <a:lnTo>
                    <a:pt x="681" y="85"/>
                  </a:lnTo>
                  <a:lnTo>
                    <a:pt x="624" y="118"/>
                  </a:lnTo>
                  <a:lnTo>
                    <a:pt x="624" y="168"/>
                  </a:lnTo>
                  <a:lnTo>
                    <a:pt x="0" y="168"/>
                  </a:lnTo>
                  <a:lnTo>
                    <a:pt x="0" y="0"/>
                  </a:lnTo>
                  <a:lnTo>
                    <a:pt x="624" y="0"/>
                  </a:lnTo>
                  <a:close/>
                </a:path>
              </a:pathLst>
            </a:custGeom>
            <a:solidFill>
              <a:srgbClr val="1F4D78"/>
            </a:solidFill>
            <a:ln w="9525">
              <a:noFill/>
              <a:round/>
              <a:headEnd/>
              <a:tailEnd/>
            </a:ln>
          </p:spPr>
          <p:txBody>
            <a:bodyPr anchor="ctr"/>
            <a:lstStyle/>
            <a:p>
              <a:pPr marL="0" marR="0" lvl="0" indent="0" algn="ctr" defTabSz="864017" eaLnBrk="1" fontAlgn="auto" latinLnBrk="0" hangingPunct="1">
                <a:lnSpc>
                  <a:spcPct val="100000"/>
                </a:lnSpc>
                <a:spcBef>
                  <a:spcPts val="0"/>
                </a:spcBef>
                <a:spcAft>
                  <a:spcPts val="0"/>
                </a:spcAft>
                <a:buClrTx/>
                <a:buSzTx/>
                <a:buFontTx/>
                <a:buNone/>
                <a:tabLst/>
                <a:defRPr/>
              </a:pPr>
              <a:r>
                <a:rPr kumimoji="0" lang="en-US" altLang="zh-CN" sz="1701" b="1" i="0" u="none" strike="noStrike" kern="0" cap="none" spc="0" normalizeH="0" baseline="0" noProof="0" dirty="0">
                  <a:ln>
                    <a:noFill/>
                  </a:ln>
                  <a:solidFill>
                    <a:srgbClr val="FFFFFF"/>
                  </a:solidFill>
                  <a:effectLst/>
                  <a:uLnTx/>
                  <a:uFillTx/>
                  <a:latin typeface="等线"/>
                </a:rPr>
                <a:t>59</a:t>
              </a:r>
              <a:endParaRPr kumimoji="0" sz="1701" b="1" i="0" u="none" strike="noStrike" kern="0" cap="none" spc="0" normalizeH="0" baseline="0" noProof="0" dirty="0">
                <a:ln>
                  <a:noFill/>
                </a:ln>
                <a:solidFill>
                  <a:srgbClr val="FFFFFF"/>
                </a:solidFill>
                <a:effectLst/>
                <a:uLnTx/>
                <a:uFillTx/>
                <a:latin typeface="等线"/>
              </a:endParaRPr>
            </a:p>
          </p:txBody>
        </p:sp>
      </p:grpSp>
      <p:sp>
        <p:nvSpPr>
          <p:cNvPr id="31" name="矩形 30">
            <a:extLst>
              <a:ext uri="{FF2B5EF4-FFF2-40B4-BE49-F238E27FC236}">
                <a16:creationId xmlns:a16="http://schemas.microsoft.com/office/drawing/2014/main" id="{684E9855-0285-4D7A-A6B6-F56324DA905F}"/>
              </a:ext>
            </a:extLst>
          </p:cNvPr>
          <p:cNvSpPr/>
          <p:nvPr/>
        </p:nvSpPr>
        <p:spPr>
          <a:xfrm>
            <a:off x="6296326" y="1592263"/>
            <a:ext cx="5400373" cy="36464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tx1">
                  <a:lumMod val="75000"/>
                  <a:lumOff val="25000"/>
                </a:schemeClr>
              </a:solidFill>
            </a:endParaRPr>
          </a:p>
        </p:txBody>
      </p:sp>
      <p:sp>
        <p:nvSpPr>
          <p:cNvPr id="32" name="平行四边形 31">
            <a:extLst>
              <a:ext uri="{FF2B5EF4-FFF2-40B4-BE49-F238E27FC236}">
                <a16:creationId xmlns:a16="http://schemas.microsoft.com/office/drawing/2014/main" id="{3A976AE2-D036-4E6E-9474-25AE55D172A3}"/>
              </a:ext>
            </a:extLst>
          </p:cNvPr>
          <p:cNvSpPr/>
          <p:nvPr/>
        </p:nvSpPr>
        <p:spPr>
          <a:xfrm>
            <a:off x="6494569" y="1732632"/>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6B489C83-C59F-4338-A3B4-38BE854646B7}"/>
              </a:ext>
            </a:extLst>
          </p:cNvPr>
          <p:cNvSpPr txBox="1"/>
          <p:nvPr/>
        </p:nvSpPr>
        <p:spPr>
          <a:xfrm>
            <a:off x="6869745" y="2093322"/>
            <a:ext cx="4626997" cy="2525563"/>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添加观点</a:t>
            </a:r>
            <a:r>
              <a:rPr lang="en-US" altLang="zh-CN" sz="2800" b="1" dirty="0">
                <a:solidFill>
                  <a:schemeClr val="tx1">
                    <a:lumMod val="75000"/>
                    <a:lumOff val="25000"/>
                  </a:schemeClr>
                </a:solidFill>
              </a:rPr>
              <a:t>1</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zh-CN" altLang="en-US" sz="2400" dirty="0">
                <a:solidFill>
                  <a:schemeClr val="tx1">
                    <a:lumMod val="75000"/>
                    <a:lumOff val="25000"/>
                  </a:schemeClr>
                </a:solidFill>
              </a:rPr>
              <a:t>请在此输入文字说明请在此输入文字说明请在此输入文字说明请在此输入文字说明请在此输入文字说明。</a:t>
            </a:r>
          </a:p>
        </p:txBody>
      </p:sp>
      <p:sp>
        <p:nvSpPr>
          <p:cNvPr id="35" name="right-quote-sign_36811">
            <a:extLst>
              <a:ext uri="{FF2B5EF4-FFF2-40B4-BE49-F238E27FC236}">
                <a16:creationId xmlns:a16="http://schemas.microsoft.com/office/drawing/2014/main" id="{9EA47964-A1D8-424F-B72A-4DAE22FA6957}"/>
              </a:ext>
            </a:extLst>
          </p:cNvPr>
          <p:cNvSpPr>
            <a:spLocks noChangeAspect="1"/>
          </p:cNvSpPr>
          <p:nvPr/>
        </p:nvSpPr>
        <p:spPr bwMode="auto">
          <a:xfrm>
            <a:off x="11393801" y="5005040"/>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sp>
    </p:spTree>
    <p:extLst>
      <p:ext uri="{BB962C8B-B14F-4D97-AF65-F5344CB8AC3E}">
        <p14:creationId xmlns:p14="http://schemas.microsoft.com/office/powerpoint/2010/main" val="10235595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ISLIDE.DIAGRAM" val="4299"/>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3895</TotalTime>
  <Words>734</Words>
  <Application>Microsoft Office PowerPoint</Application>
  <PresentationFormat>宽屏</PresentationFormat>
  <Paragraphs>134</Paragraphs>
  <Slides>20</Slides>
  <Notes>2</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等线</vt:lpstr>
      <vt:lpstr>思源黑体 CN Heavy</vt:lpstr>
      <vt:lpstr>思源黑体 Regular</vt:lpstr>
      <vt:lpstr>微软雅黑</vt:lpstr>
      <vt:lpstr>Arial</vt:lpstr>
      <vt:lpstr>Calibri</vt:lpstr>
      <vt:lpstr>Cambria Math</vt:lpstr>
      <vt:lpstr>Segoe UI</vt:lpstr>
      <vt:lpstr>Segoe UI Light</vt:lpstr>
      <vt:lpstr>Office 主题​​</vt:lpstr>
      <vt:lpstr>1_OfficePLUS</vt:lpstr>
      <vt:lpstr>情绪LLM白盒攻击研究</vt:lpstr>
      <vt:lpstr>PowerPoint 演示文稿</vt:lpstr>
      <vt:lpstr>白盒攻击方法论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一 李</dc:creator>
  <cp:lastModifiedBy>x li</cp:lastModifiedBy>
  <cp:revision>116</cp:revision>
  <dcterms:created xsi:type="dcterms:W3CDTF">2019-01-23T14:14:04Z</dcterms:created>
  <dcterms:modified xsi:type="dcterms:W3CDTF">2026-02-03T10:01:00Z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